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1" r:id="rId4"/>
    <p:sldId id="259" r:id="rId5"/>
    <p:sldId id="264" r:id="rId6"/>
    <p:sldId id="260" r:id="rId7"/>
    <p:sldId id="267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DFA"/>
    <a:srgbClr val="FFFFFF"/>
    <a:srgbClr val="5256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567DF5-7700-4BC3-A6F8-1A3223A6E25F}" v="24" dt="2022-11-17T15:34:08.0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Kay" userId="12e09e0d-d2da-4b42-a589-d55ece18120c" providerId="ADAL" clId="{E2567DF5-7700-4BC3-A6F8-1A3223A6E25F}"/>
    <pc:docChg chg="undo custSel addSld delSld modSld modMainMaster modShowInfo">
      <pc:chgData name="Phil Kay" userId="12e09e0d-d2da-4b42-a589-d55ece18120c" providerId="ADAL" clId="{E2567DF5-7700-4BC3-A6F8-1A3223A6E25F}" dt="2022-11-17T15:34:08.063" v="299"/>
      <pc:docMkLst>
        <pc:docMk/>
      </pc:docMkLst>
      <pc:sldChg chg="del">
        <pc:chgData name="Phil Kay" userId="12e09e0d-d2da-4b42-a589-d55ece18120c" providerId="ADAL" clId="{E2567DF5-7700-4BC3-A6F8-1A3223A6E25F}" dt="2022-11-17T15:28:58.383" v="286" actId="47"/>
        <pc:sldMkLst>
          <pc:docMk/>
          <pc:sldMk cId="1610868580" sldId="257"/>
        </pc:sldMkLst>
      </pc:sldChg>
      <pc:sldChg chg="modTransition">
        <pc:chgData name="Phil Kay" userId="12e09e0d-d2da-4b42-a589-d55ece18120c" providerId="ADAL" clId="{E2567DF5-7700-4BC3-A6F8-1A3223A6E25F}" dt="2022-11-17T15:34:08.063" v="299"/>
        <pc:sldMkLst>
          <pc:docMk/>
          <pc:sldMk cId="2080719137" sldId="258"/>
        </pc:sldMkLst>
      </pc:sldChg>
      <pc:sldChg chg="modTransition">
        <pc:chgData name="Phil Kay" userId="12e09e0d-d2da-4b42-a589-d55ece18120c" providerId="ADAL" clId="{E2567DF5-7700-4BC3-A6F8-1A3223A6E25F}" dt="2022-11-17T15:34:08.063" v="299"/>
        <pc:sldMkLst>
          <pc:docMk/>
          <pc:sldMk cId="4103591589" sldId="259"/>
        </pc:sldMkLst>
      </pc:sldChg>
      <pc:sldChg chg="addSp modSp mod modTransition">
        <pc:chgData name="Phil Kay" userId="12e09e0d-d2da-4b42-a589-d55ece18120c" providerId="ADAL" clId="{E2567DF5-7700-4BC3-A6F8-1A3223A6E25F}" dt="2022-11-17T15:34:08.063" v="299"/>
        <pc:sldMkLst>
          <pc:docMk/>
          <pc:sldMk cId="2903025541" sldId="260"/>
        </pc:sldMkLst>
        <pc:spChg chg="add mod ord">
          <ac:chgData name="Phil Kay" userId="12e09e0d-d2da-4b42-a589-d55ece18120c" providerId="ADAL" clId="{E2567DF5-7700-4BC3-A6F8-1A3223A6E25F}" dt="2022-11-17T15:18:33.902" v="174" actId="167"/>
          <ac:spMkLst>
            <pc:docMk/>
            <pc:sldMk cId="2903025541" sldId="260"/>
            <ac:spMk id="4" creationId="{7EFC242C-2ED9-4B03-83D9-BB20EB228EE4}"/>
          </ac:spMkLst>
        </pc:spChg>
        <pc:picChg chg="add mod">
          <ac:chgData name="Phil Kay" userId="12e09e0d-d2da-4b42-a589-d55ece18120c" providerId="ADAL" clId="{E2567DF5-7700-4BC3-A6F8-1A3223A6E25F}" dt="2022-11-17T15:18:01.457" v="163" actId="1076"/>
          <ac:picMkLst>
            <pc:docMk/>
            <pc:sldMk cId="2903025541" sldId="260"/>
            <ac:picMk id="5" creationId="{7C058B38-5523-4AF9-9A58-CDF0BA1103F6}"/>
          </ac:picMkLst>
        </pc:picChg>
        <pc:picChg chg="mod">
          <ac:chgData name="Phil Kay" userId="12e09e0d-d2da-4b42-a589-d55ece18120c" providerId="ADAL" clId="{E2567DF5-7700-4BC3-A6F8-1A3223A6E25F}" dt="2022-11-17T15:18:49.716" v="176" actId="1076"/>
          <ac:picMkLst>
            <pc:docMk/>
            <pc:sldMk cId="2903025541" sldId="260"/>
            <ac:picMk id="7" creationId="{8F2C60A7-1B5A-41F5-BA6A-F46B455C600C}"/>
          </ac:picMkLst>
        </pc:picChg>
      </pc:sldChg>
      <pc:sldChg chg="modTransition">
        <pc:chgData name="Phil Kay" userId="12e09e0d-d2da-4b42-a589-d55ece18120c" providerId="ADAL" clId="{E2567DF5-7700-4BC3-A6F8-1A3223A6E25F}" dt="2022-11-17T15:34:08.063" v="299"/>
        <pc:sldMkLst>
          <pc:docMk/>
          <pc:sldMk cId="1467293207" sldId="261"/>
        </pc:sldMkLst>
      </pc:sldChg>
      <pc:sldChg chg="modTransition">
        <pc:chgData name="Phil Kay" userId="12e09e0d-d2da-4b42-a589-d55ece18120c" providerId="ADAL" clId="{E2567DF5-7700-4BC3-A6F8-1A3223A6E25F}" dt="2022-11-17T15:34:08.063" v="299"/>
        <pc:sldMkLst>
          <pc:docMk/>
          <pc:sldMk cId="460929619" sldId="263"/>
        </pc:sldMkLst>
      </pc:sldChg>
      <pc:sldChg chg="addSp delSp modSp mod modTransition">
        <pc:chgData name="Phil Kay" userId="12e09e0d-d2da-4b42-a589-d55ece18120c" providerId="ADAL" clId="{E2567DF5-7700-4BC3-A6F8-1A3223A6E25F}" dt="2022-11-17T15:34:08.063" v="299"/>
        <pc:sldMkLst>
          <pc:docMk/>
          <pc:sldMk cId="156736932" sldId="264"/>
        </pc:sldMkLst>
        <pc:spChg chg="add del mod ord">
          <ac:chgData name="Phil Kay" userId="12e09e0d-d2da-4b42-a589-d55ece18120c" providerId="ADAL" clId="{E2567DF5-7700-4BC3-A6F8-1A3223A6E25F}" dt="2022-11-17T15:27:50.964" v="248" actId="478"/>
          <ac:spMkLst>
            <pc:docMk/>
            <pc:sldMk cId="156736932" sldId="264"/>
            <ac:spMk id="6" creationId="{63DAD50F-770C-42FA-B4ED-4F72793BF5AD}"/>
          </ac:spMkLst>
        </pc:spChg>
        <pc:spChg chg="add mod">
          <ac:chgData name="Phil Kay" userId="12e09e0d-d2da-4b42-a589-d55ece18120c" providerId="ADAL" clId="{E2567DF5-7700-4BC3-A6F8-1A3223A6E25F}" dt="2022-11-17T15:28:07.979" v="285" actId="20577"/>
          <ac:spMkLst>
            <pc:docMk/>
            <pc:sldMk cId="156736932" sldId="264"/>
            <ac:spMk id="7" creationId="{8CDE4136-5C64-4B5E-B7C8-351BC00FDB62}"/>
          </ac:spMkLst>
        </pc:spChg>
        <pc:picChg chg="mod">
          <ac:chgData name="Phil Kay" userId="12e09e0d-d2da-4b42-a589-d55ece18120c" providerId="ADAL" clId="{E2567DF5-7700-4BC3-A6F8-1A3223A6E25F}" dt="2022-11-17T15:13:15.606" v="6" actId="1076"/>
          <ac:picMkLst>
            <pc:docMk/>
            <pc:sldMk cId="156736932" sldId="264"/>
            <ac:picMk id="3" creationId="{51454132-C4C2-45F3-A78F-4517D69B9428}"/>
          </ac:picMkLst>
        </pc:picChg>
        <pc:picChg chg="add del mod">
          <ac:chgData name="Phil Kay" userId="12e09e0d-d2da-4b42-a589-d55ece18120c" providerId="ADAL" clId="{E2567DF5-7700-4BC3-A6F8-1A3223A6E25F}" dt="2022-11-17T15:27:47.843" v="247" actId="478"/>
          <ac:picMkLst>
            <pc:docMk/>
            <pc:sldMk cId="156736932" sldId="264"/>
            <ac:picMk id="4" creationId="{E1D331B5-5516-4C2D-9AA4-9053F28A50CA}"/>
          </ac:picMkLst>
        </pc:picChg>
        <pc:picChg chg="add mod">
          <ac:chgData name="Phil Kay" userId="12e09e0d-d2da-4b42-a589-d55ece18120c" providerId="ADAL" clId="{E2567DF5-7700-4BC3-A6F8-1A3223A6E25F}" dt="2022-11-17T15:27:52.606" v="249"/>
          <ac:picMkLst>
            <pc:docMk/>
            <pc:sldMk cId="156736932" sldId="264"/>
            <ac:picMk id="8" creationId="{F3029F5A-D551-4512-B075-68D5C6729A72}"/>
          </ac:picMkLst>
        </pc:picChg>
      </pc:sldChg>
      <pc:sldChg chg="del modTransition">
        <pc:chgData name="Phil Kay" userId="12e09e0d-d2da-4b42-a589-d55ece18120c" providerId="ADAL" clId="{E2567DF5-7700-4BC3-A6F8-1A3223A6E25F}" dt="2022-11-17T15:19:57.963" v="181" actId="47"/>
        <pc:sldMkLst>
          <pc:docMk/>
          <pc:sldMk cId="3275849204" sldId="266"/>
        </pc:sldMkLst>
      </pc:sldChg>
      <pc:sldChg chg="addSp delSp modSp add mod modTransition">
        <pc:chgData name="Phil Kay" userId="12e09e0d-d2da-4b42-a589-d55ece18120c" providerId="ADAL" clId="{E2567DF5-7700-4BC3-A6F8-1A3223A6E25F}" dt="2022-11-17T15:34:08.063" v="299"/>
        <pc:sldMkLst>
          <pc:docMk/>
          <pc:sldMk cId="1415580244" sldId="267"/>
        </pc:sldMkLst>
        <pc:spChg chg="mod ord">
          <ac:chgData name="Phil Kay" userId="12e09e0d-d2da-4b42-a589-d55ece18120c" providerId="ADAL" clId="{E2567DF5-7700-4BC3-A6F8-1A3223A6E25F}" dt="2022-11-17T15:22:26.274" v="226" actId="167"/>
          <ac:spMkLst>
            <pc:docMk/>
            <pc:sldMk cId="1415580244" sldId="267"/>
            <ac:spMk id="4" creationId="{7EFC242C-2ED9-4B03-83D9-BB20EB228EE4}"/>
          </ac:spMkLst>
        </pc:spChg>
        <pc:picChg chg="del">
          <ac:chgData name="Phil Kay" userId="12e09e0d-d2da-4b42-a589-d55ece18120c" providerId="ADAL" clId="{E2567DF5-7700-4BC3-A6F8-1A3223A6E25F}" dt="2022-11-17T15:19:54.466" v="179" actId="478"/>
          <ac:picMkLst>
            <pc:docMk/>
            <pc:sldMk cId="1415580244" sldId="267"/>
            <ac:picMk id="5" creationId="{7C058B38-5523-4AF9-9A58-CDF0BA1103F6}"/>
          </ac:picMkLst>
        </pc:picChg>
        <pc:picChg chg="add del mod ord">
          <ac:chgData name="Phil Kay" userId="12e09e0d-d2da-4b42-a589-d55ece18120c" providerId="ADAL" clId="{E2567DF5-7700-4BC3-A6F8-1A3223A6E25F}" dt="2022-11-17T15:27:02.183" v="244" actId="478"/>
          <ac:picMkLst>
            <pc:docMk/>
            <pc:sldMk cId="1415580244" sldId="267"/>
            <ac:picMk id="6" creationId="{7B4BF70C-6B20-4805-8432-04A868FD23D2}"/>
          </ac:picMkLst>
        </pc:picChg>
        <pc:picChg chg="del">
          <ac:chgData name="Phil Kay" userId="12e09e0d-d2da-4b42-a589-d55ece18120c" providerId="ADAL" clId="{E2567DF5-7700-4BC3-A6F8-1A3223A6E25F}" dt="2022-11-17T15:19:55.990" v="180" actId="478"/>
          <ac:picMkLst>
            <pc:docMk/>
            <pc:sldMk cId="1415580244" sldId="267"/>
            <ac:picMk id="7" creationId="{8F2C60A7-1B5A-41F5-BA6A-F46B455C600C}"/>
          </ac:picMkLst>
        </pc:picChg>
        <pc:picChg chg="add del mod ord">
          <ac:chgData name="Phil Kay" userId="12e09e0d-d2da-4b42-a589-d55ece18120c" providerId="ADAL" clId="{E2567DF5-7700-4BC3-A6F8-1A3223A6E25F}" dt="2022-11-17T15:22:28.165" v="227" actId="478"/>
          <ac:picMkLst>
            <pc:docMk/>
            <pc:sldMk cId="1415580244" sldId="267"/>
            <ac:picMk id="8" creationId="{37B27A99-E1EE-41F5-A01D-8621C0FCBD2A}"/>
          </ac:picMkLst>
        </pc:picChg>
        <pc:picChg chg="add del mod">
          <ac:chgData name="Phil Kay" userId="12e09e0d-d2da-4b42-a589-d55ece18120c" providerId="ADAL" clId="{E2567DF5-7700-4BC3-A6F8-1A3223A6E25F}" dt="2022-11-17T15:24:53.374" v="236" actId="478"/>
          <ac:picMkLst>
            <pc:docMk/>
            <pc:sldMk cId="1415580244" sldId="267"/>
            <ac:picMk id="10" creationId="{9BB44F9C-8266-4AD3-9025-77B97E9DE096}"/>
          </ac:picMkLst>
        </pc:picChg>
        <pc:picChg chg="add mod ord">
          <ac:chgData name="Phil Kay" userId="12e09e0d-d2da-4b42-a589-d55ece18120c" providerId="ADAL" clId="{E2567DF5-7700-4BC3-A6F8-1A3223A6E25F}" dt="2022-11-17T15:27:08.241" v="246" actId="1582"/>
          <ac:picMkLst>
            <pc:docMk/>
            <pc:sldMk cId="1415580244" sldId="267"/>
            <ac:picMk id="12" creationId="{6C0D83FD-20D2-4F7B-A0CE-75CB023CA24D}"/>
          </ac:picMkLst>
        </pc:picChg>
      </pc:sldChg>
      <pc:sldChg chg="add modTransition">
        <pc:chgData name="Phil Kay" userId="12e09e0d-d2da-4b42-a589-d55ece18120c" providerId="ADAL" clId="{E2567DF5-7700-4BC3-A6F8-1A3223A6E25F}" dt="2022-11-17T15:34:08.063" v="299"/>
        <pc:sldMkLst>
          <pc:docMk/>
          <pc:sldMk cId="3025753749" sldId="268"/>
        </pc:sldMkLst>
      </pc:sldChg>
      <pc:sldChg chg="add del">
        <pc:chgData name="Phil Kay" userId="12e09e0d-d2da-4b42-a589-d55ece18120c" providerId="ADAL" clId="{E2567DF5-7700-4BC3-A6F8-1A3223A6E25F}" dt="2022-11-17T15:24:21.482" v="232"/>
        <pc:sldMkLst>
          <pc:docMk/>
          <pc:sldMk cId="1284697895" sldId="269"/>
        </pc:sldMkLst>
      </pc:sldChg>
      <pc:sldMasterChg chg="modTransition modSldLayout">
        <pc:chgData name="Phil Kay" userId="12e09e0d-d2da-4b42-a589-d55ece18120c" providerId="ADAL" clId="{E2567DF5-7700-4BC3-A6F8-1A3223A6E25F}" dt="2022-11-17T15:34:08.063" v="299"/>
        <pc:sldMasterMkLst>
          <pc:docMk/>
          <pc:sldMasterMk cId="3075960226" sldId="2147483648"/>
        </pc:sldMasterMkLst>
        <pc:sldLayoutChg chg="modTransition">
          <pc:chgData name="Phil Kay" userId="12e09e0d-d2da-4b42-a589-d55ece18120c" providerId="ADAL" clId="{E2567DF5-7700-4BC3-A6F8-1A3223A6E25F}" dt="2022-11-17T15:34:08.063" v="299"/>
          <pc:sldLayoutMkLst>
            <pc:docMk/>
            <pc:sldMasterMk cId="3075960226" sldId="2147483648"/>
            <pc:sldLayoutMk cId="2282479400" sldId="2147483649"/>
          </pc:sldLayoutMkLst>
        </pc:sldLayoutChg>
        <pc:sldLayoutChg chg="modTransition">
          <pc:chgData name="Phil Kay" userId="12e09e0d-d2da-4b42-a589-d55ece18120c" providerId="ADAL" clId="{E2567DF5-7700-4BC3-A6F8-1A3223A6E25F}" dt="2022-11-17T15:34:08.063" v="299"/>
          <pc:sldLayoutMkLst>
            <pc:docMk/>
            <pc:sldMasterMk cId="3075960226" sldId="2147483648"/>
            <pc:sldLayoutMk cId="242759370" sldId="2147483650"/>
          </pc:sldLayoutMkLst>
        </pc:sldLayoutChg>
        <pc:sldLayoutChg chg="modTransition">
          <pc:chgData name="Phil Kay" userId="12e09e0d-d2da-4b42-a589-d55ece18120c" providerId="ADAL" clId="{E2567DF5-7700-4BC3-A6F8-1A3223A6E25F}" dt="2022-11-17T15:34:08.063" v="299"/>
          <pc:sldLayoutMkLst>
            <pc:docMk/>
            <pc:sldMasterMk cId="3075960226" sldId="2147483648"/>
            <pc:sldLayoutMk cId="326238943" sldId="2147483651"/>
          </pc:sldLayoutMkLst>
        </pc:sldLayoutChg>
        <pc:sldLayoutChg chg="modTransition">
          <pc:chgData name="Phil Kay" userId="12e09e0d-d2da-4b42-a589-d55ece18120c" providerId="ADAL" clId="{E2567DF5-7700-4BC3-A6F8-1A3223A6E25F}" dt="2022-11-17T15:34:08.063" v="299"/>
          <pc:sldLayoutMkLst>
            <pc:docMk/>
            <pc:sldMasterMk cId="3075960226" sldId="2147483648"/>
            <pc:sldLayoutMk cId="668873031" sldId="2147483652"/>
          </pc:sldLayoutMkLst>
        </pc:sldLayoutChg>
        <pc:sldLayoutChg chg="modTransition">
          <pc:chgData name="Phil Kay" userId="12e09e0d-d2da-4b42-a589-d55ece18120c" providerId="ADAL" clId="{E2567DF5-7700-4BC3-A6F8-1A3223A6E25F}" dt="2022-11-17T15:34:08.063" v="299"/>
          <pc:sldLayoutMkLst>
            <pc:docMk/>
            <pc:sldMasterMk cId="3075960226" sldId="2147483648"/>
            <pc:sldLayoutMk cId="3011169316" sldId="2147483653"/>
          </pc:sldLayoutMkLst>
        </pc:sldLayoutChg>
        <pc:sldLayoutChg chg="modTransition">
          <pc:chgData name="Phil Kay" userId="12e09e0d-d2da-4b42-a589-d55ece18120c" providerId="ADAL" clId="{E2567DF5-7700-4BC3-A6F8-1A3223A6E25F}" dt="2022-11-17T15:34:08.063" v="299"/>
          <pc:sldLayoutMkLst>
            <pc:docMk/>
            <pc:sldMasterMk cId="3075960226" sldId="2147483648"/>
            <pc:sldLayoutMk cId="1621872401" sldId="2147483654"/>
          </pc:sldLayoutMkLst>
        </pc:sldLayoutChg>
        <pc:sldLayoutChg chg="modTransition">
          <pc:chgData name="Phil Kay" userId="12e09e0d-d2da-4b42-a589-d55ece18120c" providerId="ADAL" clId="{E2567DF5-7700-4BC3-A6F8-1A3223A6E25F}" dt="2022-11-17T15:34:08.063" v="299"/>
          <pc:sldLayoutMkLst>
            <pc:docMk/>
            <pc:sldMasterMk cId="3075960226" sldId="2147483648"/>
            <pc:sldLayoutMk cId="3681702795" sldId="2147483655"/>
          </pc:sldLayoutMkLst>
        </pc:sldLayoutChg>
        <pc:sldLayoutChg chg="modTransition">
          <pc:chgData name="Phil Kay" userId="12e09e0d-d2da-4b42-a589-d55ece18120c" providerId="ADAL" clId="{E2567DF5-7700-4BC3-A6F8-1A3223A6E25F}" dt="2022-11-17T15:34:08.063" v="299"/>
          <pc:sldLayoutMkLst>
            <pc:docMk/>
            <pc:sldMasterMk cId="3075960226" sldId="2147483648"/>
            <pc:sldLayoutMk cId="1465181963" sldId="2147483656"/>
          </pc:sldLayoutMkLst>
        </pc:sldLayoutChg>
        <pc:sldLayoutChg chg="modTransition">
          <pc:chgData name="Phil Kay" userId="12e09e0d-d2da-4b42-a589-d55ece18120c" providerId="ADAL" clId="{E2567DF5-7700-4BC3-A6F8-1A3223A6E25F}" dt="2022-11-17T15:34:08.063" v="299"/>
          <pc:sldLayoutMkLst>
            <pc:docMk/>
            <pc:sldMasterMk cId="3075960226" sldId="2147483648"/>
            <pc:sldLayoutMk cId="3446216645" sldId="2147483657"/>
          </pc:sldLayoutMkLst>
        </pc:sldLayoutChg>
        <pc:sldLayoutChg chg="modTransition">
          <pc:chgData name="Phil Kay" userId="12e09e0d-d2da-4b42-a589-d55ece18120c" providerId="ADAL" clId="{E2567DF5-7700-4BC3-A6F8-1A3223A6E25F}" dt="2022-11-17T15:34:08.063" v="299"/>
          <pc:sldLayoutMkLst>
            <pc:docMk/>
            <pc:sldMasterMk cId="3075960226" sldId="2147483648"/>
            <pc:sldLayoutMk cId="2781228708" sldId="2147483658"/>
          </pc:sldLayoutMkLst>
        </pc:sldLayoutChg>
        <pc:sldLayoutChg chg="modTransition">
          <pc:chgData name="Phil Kay" userId="12e09e0d-d2da-4b42-a589-d55ece18120c" providerId="ADAL" clId="{E2567DF5-7700-4BC3-A6F8-1A3223A6E25F}" dt="2022-11-17T15:34:08.063" v="299"/>
          <pc:sldLayoutMkLst>
            <pc:docMk/>
            <pc:sldMasterMk cId="3075960226" sldId="2147483648"/>
            <pc:sldLayoutMk cId="109955616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6D841-C7AA-457C-8A6B-53209E63B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2C8FD-6586-40A1-A933-5B6B5D97A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835B4-B266-4EE9-9899-3FE904653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3876-B21C-419D-90B5-419754438400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09336-2889-48F7-A1F3-B57E9A9D0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90247-0F4E-4E02-8250-EF90B3B76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A02F-4FA3-43ED-B2D6-C3B736747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4794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0F9D8-591C-4990-8DA6-BE864379A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5016B7-EA0D-4F4C-AA8D-7AD710D98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DAFC5-DD62-4995-BDE4-B1707E2B8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3876-B21C-419D-90B5-419754438400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1390B-84B4-4567-841B-5110361B3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6A432-FFA6-4991-A959-45CD02BDB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A02F-4FA3-43ED-B2D6-C3B736747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2287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F648C0-822F-4CA6-97D2-8765216B7C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4E4C7E-7E4D-42A8-AB3F-013D0051C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F088D-B61D-4304-A4B0-CA2DD58BB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3876-B21C-419D-90B5-419754438400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0C008-4656-4120-ACD5-9F62BF63B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76249-4707-43F1-B53B-BB7EB4411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A02F-4FA3-43ED-B2D6-C3B736747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556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DD23B-6F97-4F56-A733-EA8075A34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343F2-CA73-4287-BFAA-9A3009404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90053-AB59-41D9-8982-4926429DE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3876-B21C-419D-90B5-419754438400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D3F3E-6242-48EE-B761-39B32EC3B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11694-0E9E-40CD-9850-C969A9398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A02F-4FA3-43ED-B2D6-C3B736747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593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CA810-D45F-44D0-9131-B62B3B006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55830-62DF-48A5-94A8-6EB1C0148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1B8A7-1362-4B8D-B2FB-7F04637E9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3876-B21C-419D-90B5-419754438400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B5808-01AF-4520-8716-30694253D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B677D-B6A8-478F-B6B3-09E2B2279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A02F-4FA3-43ED-B2D6-C3B736747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389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910EA-5FCC-402C-AD60-711205600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D52A7-D42B-46BA-8707-EA5A385309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E8B158-0C7C-4A46-881A-BAC4CEDD1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44C18C-A2CA-44E5-B889-B379F3C11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3876-B21C-419D-90B5-419754438400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BAE93E-6A4B-4603-9403-29209453B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792601-EA87-49B4-9DA0-7EED9207F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A02F-4FA3-43ED-B2D6-C3B736747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8730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76A5E-ECE4-4247-8FEA-177E76601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30046-0247-4B28-A06C-A83604684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F4D2E2-7C30-44FB-A813-23A559E39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BD6955-2978-4BD3-A52D-D410CF6949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0AAD05-8556-4311-BD69-79E2363D20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CE99D1-01BC-4EDF-AF55-DC5264D84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3876-B21C-419D-90B5-419754438400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FD8F91-622E-4250-8245-980B594C7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6B54DE-3FF3-427F-AD7E-B82DB9A7B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A02F-4FA3-43ED-B2D6-C3B736747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1693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11E4D-024C-4D98-8D0A-AB25DFA87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89F6D8-F779-41B3-BCE4-114ECB91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3876-B21C-419D-90B5-419754438400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440DF7-C8FE-4AD7-A1ED-19809CFEE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98CEDE-3A08-41AB-B73F-7BE1BC789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A02F-4FA3-43ED-B2D6-C3B736747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8724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C93848-AA5C-44F5-9FD4-3BCA032CE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3876-B21C-419D-90B5-419754438400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4AD367-D8B5-4A50-8FD8-1A49823EC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2BACD-5EC8-40BE-AD4B-4448761D7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A02F-4FA3-43ED-B2D6-C3B736747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7027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DFD11-FBD8-4694-BF1A-35377D818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9FB6F-E272-4F62-8DE4-B01ABC0DE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98D0AE-3952-4772-8B64-0CCC78CB4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0FB32-C929-4BA5-B9B5-2FCA0F66F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3876-B21C-419D-90B5-419754438400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ECFB2D-97E8-4E57-9BAC-0F6D37026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236E9-7688-430A-A33D-22632847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A02F-4FA3-43ED-B2D6-C3B736747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1819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64D29-343E-4583-9079-4608CA5AD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244E9D-9400-4720-B86B-2CD40C82EB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9A129A-F0FA-446E-9FF5-84F71ECC6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5BCFE-3789-4090-9E8E-C75219FB9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3876-B21C-419D-90B5-419754438400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FDF34-0176-4B90-958B-323DB0EE5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87B1B4-AE14-493C-8B41-3641E072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A02F-4FA3-43ED-B2D6-C3B736747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2166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D6634D-FFD2-4E2E-A5BA-B017543CC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FA77B1-A21C-4E29-A5B1-14F7F1828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6658B-213F-4C01-96D4-B9C9C3CC18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53876-B21C-419D-90B5-419754438400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BDA33-EC77-42F5-8482-BD27CCE09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F6C92-3653-44A4-B4CF-B3A472FBD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BA02F-4FA3-43ED-B2D6-C3B736747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96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fif"/><Relationship Id="rId5" Type="http://schemas.openxmlformats.org/officeDocument/2006/relationships/image" Target="../media/image6.jfif"/><Relationship Id="rId10" Type="http://schemas.openxmlformats.org/officeDocument/2006/relationships/image" Target="../media/image11.jfif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454132-C4C2-45F3-A78F-4517D69B9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949D5D-9748-45C8-9D61-3D09C18050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5334000" cy="6857999"/>
          </a:xfrm>
        </p:spPr>
        <p:txBody>
          <a:bodyPr anchor="ctr"/>
          <a:lstStyle/>
          <a:p>
            <a:r>
              <a:rPr lang="en-GB" b="1" dirty="0">
                <a:solidFill>
                  <a:srgbClr val="525658"/>
                </a:solidFill>
                <a:latin typeface="+mn-lt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20807191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454132-C4C2-45F3-A78F-4517D69B9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58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949D5D-9748-45C8-9D61-3D09C18050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0" y="-1"/>
            <a:ext cx="5334000" cy="6857999"/>
          </a:xfrm>
        </p:spPr>
        <p:txBody>
          <a:bodyPr anchor="ctr"/>
          <a:lstStyle/>
          <a:p>
            <a:r>
              <a:rPr lang="en-GB" sz="2400" b="1" dirty="0">
                <a:solidFill>
                  <a:srgbClr val="017DFA"/>
                </a:solidFill>
                <a:latin typeface="+mn-lt"/>
              </a:rPr>
              <a:t>Sponsored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>
                <a:solidFill>
                  <a:srgbClr val="017DFA"/>
                </a:solidFill>
                <a:latin typeface="+mn-lt"/>
              </a:rPr>
              <a:t>by</a:t>
            </a:r>
            <a:br>
              <a:rPr lang="en-GB" sz="2400" b="1" dirty="0">
                <a:latin typeface="+mn-lt"/>
              </a:rPr>
            </a:br>
            <a:br>
              <a:rPr lang="en-GB" b="1" dirty="0">
                <a:latin typeface="+mn-lt"/>
              </a:rPr>
            </a:br>
            <a:endParaRPr lang="en-GB" b="1" dirty="0">
              <a:latin typeface="+mn-lt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0F8759E-160C-4CD1-B619-52FE6A38C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746" y="2922957"/>
            <a:ext cx="3684508" cy="101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296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13DCB4-56D5-4C9B-AD75-6F1B19EC4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449" y="3283556"/>
            <a:ext cx="2513774" cy="4111877"/>
          </a:xfrm>
          <a:prstGeom prst="rect">
            <a:avLst/>
          </a:prstGeom>
          <a:ln w="76200">
            <a:solidFill>
              <a:schemeClr val="tx2"/>
            </a:solidFill>
          </a:ln>
        </p:spPr>
      </p:pic>
      <p:pic>
        <p:nvPicPr>
          <p:cNvPr id="17" name="Picture 16" descr="A picture containing tree, person, outdoor, child&#10;&#10;Description automatically generated">
            <a:extLst>
              <a:ext uri="{FF2B5EF4-FFF2-40B4-BE49-F238E27FC236}">
                <a16:creationId xmlns:a16="http://schemas.microsoft.com/office/drawing/2014/main" id="{D0DDCFCB-ACB9-43E1-98F9-F3E68C18D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790" y="-35560"/>
            <a:ext cx="3005592" cy="3836926"/>
          </a:xfrm>
          <a:prstGeom prst="rect">
            <a:avLst/>
          </a:prstGeom>
          <a:ln w="76200">
            <a:solidFill>
              <a:schemeClr val="tx2"/>
            </a:solidFill>
          </a:ln>
        </p:spPr>
      </p:pic>
      <p:pic>
        <p:nvPicPr>
          <p:cNvPr id="13" name="Picture 12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25438D77-84B8-4429-802C-32A1A92744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101" y="2926080"/>
            <a:ext cx="2939618" cy="4409428"/>
          </a:xfrm>
          <a:prstGeom prst="rect">
            <a:avLst/>
          </a:prstGeom>
          <a:ln w="76200">
            <a:solidFill>
              <a:schemeClr val="tx2"/>
            </a:solidFill>
          </a:ln>
        </p:spPr>
      </p:pic>
      <p:pic>
        <p:nvPicPr>
          <p:cNvPr id="21" name="Picture 20" descr="A person with red hair&#10;&#10;Description automatically generated with low confidence">
            <a:extLst>
              <a:ext uri="{FF2B5EF4-FFF2-40B4-BE49-F238E27FC236}">
                <a16:creationId xmlns:a16="http://schemas.microsoft.com/office/drawing/2014/main" id="{EEF509E2-5D9C-4D60-BC70-398DCF8DA7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45" y="0"/>
            <a:ext cx="3429000" cy="3429000"/>
          </a:xfrm>
          <a:prstGeom prst="rect">
            <a:avLst/>
          </a:prstGeom>
          <a:ln w="76200">
            <a:solidFill>
              <a:schemeClr val="tx2"/>
            </a:solidFill>
          </a:ln>
        </p:spPr>
      </p:pic>
      <p:pic>
        <p:nvPicPr>
          <p:cNvPr id="5" name="Picture 4" descr="A picture containing text, person, person, outdoor&#10;&#10;Description automatically generated">
            <a:extLst>
              <a:ext uri="{FF2B5EF4-FFF2-40B4-BE49-F238E27FC236}">
                <a16:creationId xmlns:a16="http://schemas.microsoft.com/office/drawing/2014/main" id="{29DC7383-16BE-4868-94D3-B6DB2F28EA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7" t="12149" r="19868" b="36740"/>
          <a:stretch/>
        </p:blipFill>
        <p:spPr>
          <a:xfrm>
            <a:off x="3011427" y="-38100"/>
            <a:ext cx="3373358" cy="3627168"/>
          </a:xfrm>
          <a:prstGeom prst="rect">
            <a:avLst/>
          </a:prstGeom>
          <a:ln w="76200">
            <a:solidFill>
              <a:schemeClr val="tx2"/>
            </a:solidFill>
          </a:ln>
        </p:spPr>
      </p:pic>
      <p:pic>
        <p:nvPicPr>
          <p:cNvPr id="11" name="Picture 10" descr="A picture containing person, person, wall, suit&#10;&#10;Description automatically generated">
            <a:extLst>
              <a:ext uri="{FF2B5EF4-FFF2-40B4-BE49-F238E27FC236}">
                <a16:creationId xmlns:a16="http://schemas.microsoft.com/office/drawing/2014/main" id="{B366DD21-E1EE-495E-A62A-DC7644F08E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90" y="3801366"/>
            <a:ext cx="3018911" cy="3076258"/>
          </a:xfrm>
          <a:prstGeom prst="rect">
            <a:avLst/>
          </a:prstGeom>
          <a:ln w="76200">
            <a:solidFill>
              <a:schemeClr val="tx2"/>
            </a:solidFill>
          </a:ln>
        </p:spPr>
      </p:pic>
      <p:pic>
        <p:nvPicPr>
          <p:cNvPr id="19" name="Picture 18" descr="A person with long hair&#10;&#10;Description automatically generated with medium confidence">
            <a:extLst>
              <a:ext uri="{FF2B5EF4-FFF2-40B4-BE49-F238E27FC236}">
                <a16:creationId xmlns:a16="http://schemas.microsoft.com/office/drawing/2014/main" id="{C7476D49-6D97-4153-B142-516859AC55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16495"/>
            <a:ext cx="2635563" cy="3436425"/>
          </a:xfrm>
          <a:prstGeom prst="rect">
            <a:avLst/>
          </a:prstGeom>
          <a:ln w="76200">
            <a:solidFill>
              <a:schemeClr val="tx2"/>
            </a:solidFill>
          </a:ln>
        </p:spPr>
      </p:pic>
      <p:pic>
        <p:nvPicPr>
          <p:cNvPr id="15" name="Picture 14" descr="A picture containing person, posing, suit&#10;&#10;Description automatically generated">
            <a:extLst>
              <a:ext uri="{FF2B5EF4-FFF2-40B4-BE49-F238E27FC236}">
                <a16:creationId xmlns:a16="http://schemas.microsoft.com/office/drawing/2014/main" id="{076DBD4A-1B48-49D6-A839-DA30BF5A588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t="2083" r="2397" b="2463"/>
          <a:stretch/>
        </p:blipFill>
        <p:spPr>
          <a:xfrm>
            <a:off x="5110448" y="3503063"/>
            <a:ext cx="2272684" cy="3354937"/>
          </a:xfrm>
          <a:prstGeom prst="rect">
            <a:avLst/>
          </a:prstGeom>
          <a:ln w="76200">
            <a:solidFill>
              <a:schemeClr val="tx2"/>
            </a:solidFill>
          </a:ln>
        </p:spPr>
      </p:pic>
      <p:pic>
        <p:nvPicPr>
          <p:cNvPr id="7" name="Picture 6" descr="A picture containing wall, person, indoor, clothing&#10;&#10;Description automatically generated">
            <a:extLst>
              <a:ext uri="{FF2B5EF4-FFF2-40B4-BE49-F238E27FC236}">
                <a16:creationId xmlns:a16="http://schemas.microsoft.com/office/drawing/2014/main" id="{3AEE88C7-60F5-4F4C-8A61-5D6D36ECC1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820" y="-38100"/>
            <a:ext cx="2964180" cy="2964180"/>
          </a:xfrm>
          <a:prstGeom prst="rect">
            <a:avLst/>
          </a:prstGeom>
          <a:ln w="76200">
            <a:solidFill>
              <a:schemeClr val="tx2"/>
            </a:solidFill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10927D9-6FB0-4C44-BA21-34E9BAC64EAF}"/>
              </a:ext>
            </a:extLst>
          </p:cNvPr>
          <p:cNvSpPr txBox="1">
            <a:spLocks/>
          </p:cNvSpPr>
          <p:nvPr/>
        </p:nvSpPr>
        <p:spPr>
          <a:xfrm>
            <a:off x="0" y="2640182"/>
            <a:ext cx="12192000" cy="760669"/>
          </a:xfrm>
          <a:prstGeom prst="rect">
            <a:avLst/>
          </a:prstGeom>
          <a:solidFill>
            <a:schemeClr val="bg1"/>
          </a:solidFill>
          <a:ln w="57150">
            <a:solidFill>
              <a:srgbClr val="525658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525658"/>
                </a:solidFill>
                <a:latin typeface="+mn-lt"/>
              </a:rPr>
              <a:t>Your Speakers Today</a:t>
            </a:r>
          </a:p>
        </p:txBody>
      </p:sp>
    </p:spTree>
    <p:extLst>
      <p:ext uri="{BB962C8B-B14F-4D97-AF65-F5344CB8AC3E}">
        <p14:creationId xmlns:p14="http://schemas.microsoft.com/office/powerpoint/2010/main" val="14672932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454132-C4C2-45F3-A78F-4517D69B9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FD151BD-532F-468B-B4C5-64B1382DA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21063"/>
              </p:ext>
            </p:extLst>
          </p:nvPr>
        </p:nvGraphicFramePr>
        <p:xfrm>
          <a:off x="0" y="-2"/>
          <a:ext cx="5334000" cy="6858002"/>
        </p:xfrm>
        <a:graphic>
          <a:graphicData uri="http://schemas.openxmlformats.org/drawingml/2006/table">
            <a:tbl>
              <a:tblPr firstCol="1" bandRow="1">
                <a:tableStyleId>{3B4B98B0-60AC-42C2-AFA5-B58CD77FA1E5}</a:tableStyleId>
              </a:tblPr>
              <a:tblGrid>
                <a:gridCol w="709224">
                  <a:extLst>
                    <a:ext uri="{9D8B030D-6E8A-4147-A177-3AD203B41FA5}">
                      <a16:colId xmlns:a16="http://schemas.microsoft.com/office/drawing/2014/main" val="2216375265"/>
                    </a:ext>
                  </a:extLst>
                </a:gridCol>
                <a:gridCol w="2200646">
                  <a:extLst>
                    <a:ext uri="{9D8B030D-6E8A-4147-A177-3AD203B41FA5}">
                      <a16:colId xmlns:a16="http://schemas.microsoft.com/office/drawing/2014/main" val="2396238446"/>
                    </a:ext>
                  </a:extLst>
                </a:gridCol>
                <a:gridCol w="2424130">
                  <a:extLst>
                    <a:ext uri="{9D8B030D-6E8A-4147-A177-3AD203B41FA5}">
                      <a16:colId xmlns:a16="http://schemas.microsoft.com/office/drawing/2014/main" val="3267423332"/>
                    </a:ext>
                  </a:extLst>
                </a:gridCol>
              </a:tblGrid>
              <a:tr h="2972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0900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Registration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extLst>
                  <a:ext uri="{0D108BD9-81ED-4DB2-BD59-A6C34878D82A}">
                    <a16:rowId xmlns:a16="http://schemas.microsoft.com/office/drawing/2014/main" val="1957432454"/>
                  </a:ext>
                </a:extLst>
              </a:tr>
              <a:tr h="4541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1000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Introductions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Process Chemistry and Technology Group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extLst>
                  <a:ext uri="{0D108BD9-81ED-4DB2-BD59-A6C34878D82A}">
                    <a16:rowId xmlns:a16="http://schemas.microsoft.com/office/drawing/2014/main" val="1288495350"/>
                  </a:ext>
                </a:extLst>
              </a:tr>
              <a:tr h="3654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1005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King Kuok (Mimi) Hii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ROAR, Imperial College London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extLst>
                  <a:ext uri="{0D108BD9-81ED-4DB2-BD59-A6C34878D82A}">
                    <a16:rowId xmlns:a16="http://schemas.microsoft.com/office/drawing/2014/main" val="672436058"/>
                  </a:ext>
                </a:extLst>
              </a:tr>
              <a:tr h="3654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1035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Nicholas Jose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Cambridge University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extLst>
                  <a:ext uri="{0D108BD9-81ED-4DB2-BD59-A6C34878D82A}">
                    <a16:rowId xmlns:a16="http://schemas.microsoft.com/office/drawing/2014/main" val="443217105"/>
                  </a:ext>
                </a:extLst>
              </a:tr>
              <a:tr h="3654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1100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Stuart Little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JMP Statistical Discovery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extLst>
                  <a:ext uri="{0D108BD9-81ED-4DB2-BD59-A6C34878D82A}">
                    <a16:rowId xmlns:a16="http://schemas.microsoft.com/office/drawing/2014/main" val="4014602788"/>
                  </a:ext>
                </a:extLst>
              </a:tr>
              <a:tr h="3654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1110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Jon-Paul Sherlock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AstraZeneca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extLst>
                  <a:ext uri="{0D108BD9-81ED-4DB2-BD59-A6C34878D82A}">
                    <a16:rowId xmlns:a16="http://schemas.microsoft.com/office/drawing/2014/main" val="427899132"/>
                  </a:ext>
                </a:extLst>
              </a:tr>
              <a:tr h="6863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1135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Jason Williams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Research Center Pharmaceutical Engineering GmbH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extLst>
                  <a:ext uri="{0D108BD9-81ED-4DB2-BD59-A6C34878D82A}">
                    <a16:rowId xmlns:a16="http://schemas.microsoft.com/office/drawing/2014/main" val="2677859598"/>
                  </a:ext>
                </a:extLst>
              </a:tr>
              <a:tr h="8402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1200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Panel Discussion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Speakers from the morning session and Andrea </a:t>
                      </a:r>
                      <a:r>
                        <a:rPr lang="en-GB" sz="1400" dirty="0" err="1">
                          <a:effectLst/>
                        </a:rPr>
                        <a:t>Sauerwein</a:t>
                      </a:r>
                      <a:r>
                        <a:rPr lang="en-GB" sz="1400" dirty="0">
                          <a:effectLst/>
                        </a:rPr>
                        <a:t>, Johnson Matthey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extLst>
                  <a:ext uri="{0D108BD9-81ED-4DB2-BD59-A6C34878D82A}">
                    <a16:rowId xmlns:a16="http://schemas.microsoft.com/office/drawing/2014/main" val="4173848125"/>
                  </a:ext>
                </a:extLst>
              </a:tr>
              <a:tr h="3654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1230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Networking Lunch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extLst>
                  <a:ext uri="{0D108BD9-81ED-4DB2-BD59-A6C34878D82A}">
                    <a16:rowId xmlns:a16="http://schemas.microsoft.com/office/drawing/2014/main" val="1349606172"/>
                  </a:ext>
                </a:extLst>
              </a:tr>
              <a:tr h="5522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1400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Andy Maloney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The Cambridge Crystallographic Data Centre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extLst>
                  <a:ext uri="{0D108BD9-81ED-4DB2-BD59-A6C34878D82A}">
                    <a16:rowId xmlns:a16="http://schemas.microsoft.com/office/drawing/2014/main" val="2244158327"/>
                  </a:ext>
                </a:extLst>
              </a:tr>
              <a:tr h="3654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1430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Joan Cordiner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The University of Sheffield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extLst>
                  <a:ext uri="{0D108BD9-81ED-4DB2-BD59-A6C34878D82A}">
                    <a16:rowId xmlns:a16="http://schemas.microsoft.com/office/drawing/2014/main" val="1247906716"/>
                  </a:ext>
                </a:extLst>
              </a:tr>
              <a:tr h="3654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1500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Nessa Carson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AstraZeneca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extLst>
                  <a:ext uri="{0D108BD9-81ED-4DB2-BD59-A6C34878D82A}">
                    <a16:rowId xmlns:a16="http://schemas.microsoft.com/office/drawing/2014/main" val="2795637673"/>
                  </a:ext>
                </a:extLst>
              </a:tr>
              <a:tr h="7391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1530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Panel Discussion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Speakers from the afternoon session and Markus Gershater, Synthace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extLst>
                  <a:ext uri="{0D108BD9-81ED-4DB2-BD59-A6C34878D82A}">
                    <a16:rowId xmlns:a16="http://schemas.microsoft.com/office/drawing/2014/main" val="2302078975"/>
                  </a:ext>
                </a:extLst>
              </a:tr>
              <a:tr h="3654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1600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Close for online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Drinks Reception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extLst>
                  <a:ext uri="{0D108BD9-81ED-4DB2-BD59-A6C34878D82A}">
                    <a16:rowId xmlns:a16="http://schemas.microsoft.com/office/drawing/2014/main" val="2533073673"/>
                  </a:ext>
                </a:extLst>
              </a:tr>
              <a:tr h="3654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1730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Close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extLst>
                  <a:ext uri="{0D108BD9-81ED-4DB2-BD59-A6C34878D82A}">
                    <a16:rowId xmlns:a16="http://schemas.microsoft.com/office/drawing/2014/main" val="3471037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5915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454132-C4C2-45F3-A78F-4517D69B9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FD151BD-532F-468B-B4C5-64B1382DA2E4}"/>
              </a:ext>
            </a:extLst>
          </p:cNvPr>
          <p:cNvGraphicFramePr>
            <a:graphicFrameLocks noGrp="1"/>
          </p:cNvGraphicFramePr>
          <p:nvPr/>
        </p:nvGraphicFramePr>
        <p:xfrm>
          <a:off x="0" y="-2"/>
          <a:ext cx="5334000" cy="6858002"/>
        </p:xfrm>
        <a:graphic>
          <a:graphicData uri="http://schemas.openxmlformats.org/drawingml/2006/table">
            <a:tbl>
              <a:tblPr firstCol="1" bandRow="1">
                <a:tableStyleId>{3B4B98B0-60AC-42C2-AFA5-B58CD77FA1E5}</a:tableStyleId>
              </a:tblPr>
              <a:tblGrid>
                <a:gridCol w="709224">
                  <a:extLst>
                    <a:ext uri="{9D8B030D-6E8A-4147-A177-3AD203B41FA5}">
                      <a16:colId xmlns:a16="http://schemas.microsoft.com/office/drawing/2014/main" val="2216375265"/>
                    </a:ext>
                  </a:extLst>
                </a:gridCol>
                <a:gridCol w="2200646">
                  <a:extLst>
                    <a:ext uri="{9D8B030D-6E8A-4147-A177-3AD203B41FA5}">
                      <a16:colId xmlns:a16="http://schemas.microsoft.com/office/drawing/2014/main" val="2396238446"/>
                    </a:ext>
                  </a:extLst>
                </a:gridCol>
                <a:gridCol w="2424130">
                  <a:extLst>
                    <a:ext uri="{9D8B030D-6E8A-4147-A177-3AD203B41FA5}">
                      <a16:colId xmlns:a16="http://schemas.microsoft.com/office/drawing/2014/main" val="3267423332"/>
                    </a:ext>
                  </a:extLst>
                </a:gridCol>
              </a:tblGrid>
              <a:tr h="2972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0900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Registration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extLst>
                  <a:ext uri="{0D108BD9-81ED-4DB2-BD59-A6C34878D82A}">
                    <a16:rowId xmlns:a16="http://schemas.microsoft.com/office/drawing/2014/main" val="1957432454"/>
                  </a:ext>
                </a:extLst>
              </a:tr>
              <a:tr h="4541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1000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Introductions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Process Chemistry and Technology Group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extLst>
                  <a:ext uri="{0D108BD9-81ED-4DB2-BD59-A6C34878D82A}">
                    <a16:rowId xmlns:a16="http://schemas.microsoft.com/office/drawing/2014/main" val="1288495350"/>
                  </a:ext>
                </a:extLst>
              </a:tr>
              <a:tr h="3654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1005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King Kuok (Mimi) Hii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ROAR, Imperial College London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extLst>
                  <a:ext uri="{0D108BD9-81ED-4DB2-BD59-A6C34878D82A}">
                    <a16:rowId xmlns:a16="http://schemas.microsoft.com/office/drawing/2014/main" val="672436058"/>
                  </a:ext>
                </a:extLst>
              </a:tr>
              <a:tr h="3654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1035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Nicholas Jose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Cambridge University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extLst>
                  <a:ext uri="{0D108BD9-81ED-4DB2-BD59-A6C34878D82A}">
                    <a16:rowId xmlns:a16="http://schemas.microsoft.com/office/drawing/2014/main" val="443217105"/>
                  </a:ext>
                </a:extLst>
              </a:tr>
              <a:tr h="3654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1100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Stuart Little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JMP Statistical Discovery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extLst>
                  <a:ext uri="{0D108BD9-81ED-4DB2-BD59-A6C34878D82A}">
                    <a16:rowId xmlns:a16="http://schemas.microsoft.com/office/drawing/2014/main" val="4014602788"/>
                  </a:ext>
                </a:extLst>
              </a:tr>
              <a:tr h="3654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1110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Jon-Paul Sherlock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AstraZeneca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extLst>
                  <a:ext uri="{0D108BD9-81ED-4DB2-BD59-A6C34878D82A}">
                    <a16:rowId xmlns:a16="http://schemas.microsoft.com/office/drawing/2014/main" val="427899132"/>
                  </a:ext>
                </a:extLst>
              </a:tr>
              <a:tr h="6863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1135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Jason Williams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Research Center Pharmaceutical Engineering GmbH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extLst>
                  <a:ext uri="{0D108BD9-81ED-4DB2-BD59-A6C34878D82A}">
                    <a16:rowId xmlns:a16="http://schemas.microsoft.com/office/drawing/2014/main" val="2677859598"/>
                  </a:ext>
                </a:extLst>
              </a:tr>
              <a:tr h="8402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1200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Panel Discussion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Speakers from the morning session and Andrea </a:t>
                      </a:r>
                      <a:r>
                        <a:rPr lang="en-GB" sz="1400" dirty="0" err="1">
                          <a:effectLst/>
                        </a:rPr>
                        <a:t>Sauerwein</a:t>
                      </a:r>
                      <a:r>
                        <a:rPr lang="en-GB" sz="1400" dirty="0">
                          <a:effectLst/>
                        </a:rPr>
                        <a:t>, Johnson Matthey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extLst>
                  <a:ext uri="{0D108BD9-81ED-4DB2-BD59-A6C34878D82A}">
                    <a16:rowId xmlns:a16="http://schemas.microsoft.com/office/drawing/2014/main" val="4173848125"/>
                  </a:ext>
                </a:extLst>
              </a:tr>
              <a:tr h="3654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1230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Networking Lunch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extLst>
                  <a:ext uri="{0D108BD9-81ED-4DB2-BD59-A6C34878D82A}">
                    <a16:rowId xmlns:a16="http://schemas.microsoft.com/office/drawing/2014/main" val="1349606172"/>
                  </a:ext>
                </a:extLst>
              </a:tr>
              <a:tr h="5522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1400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Andy Maloney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The Cambridge Crystallographic Data Centre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extLst>
                  <a:ext uri="{0D108BD9-81ED-4DB2-BD59-A6C34878D82A}">
                    <a16:rowId xmlns:a16="http://schemas.microsoft.com/office/drawing/2014/main" val="2244158327"/>
                  </a:ext>
                </a:extLst>
              </a:tr>
              <a:tr h="3654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1430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Joan Cordiner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The University of Sheffield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extLst>
                  <a:ext uri="{0D108BD9-81ED-4DB2-BD59-A6C34878D82A}">
                    <a16:rowId xmlns:a16="http://schemas.microsoft.com/office/drawing/2014/main" val="1247906716"/>
                  </a:ext>
                </a:extLst>
              </a:tr>
              <a:tr h="3654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1500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Nessa Carson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AstraZeneca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extLst>
                  <a:ext uri="{0D108BD9-81ED-4DB2-BD59-A6C34878D82A}">
                    <a16:rowId xmlns:a16="http://schemas.microsoft.com/office/drawing/2014/main" val="2795637673"/>
                  </a:ext>
                </a:extLst>
              </a:tr>
              <a:tr h="7391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1530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Panel Discussion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Speakers from the afternoon session and Markus Gershater, Synthace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extLst>
                  <a:ext uri="{0D108BD9-81ED-4DB2-BD59-A6C34878D82A}">
                    <a16:rowId xmlns:a16="http://schemas.microsoft.com/office/drawing/2014/main" val="2302078975"/>
                  </a:ext>
                </a:extLst>
              </a:tr>
              <a:tr h="3654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1600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Close for online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Drinks Reception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extLst>
                  <a:ext uri="{0D108BD9-81ED-4DB2-BD59-A6C34878D82A}">
                    <a16:rowId xmlns:a16="http://schemas.microsoft.com/office/drawing/2014/main" val="2533073673"/>
                  </a:ext>
                </a:extLst>
              </a:tr>
              <a:tr h="3654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1730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Close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extLst>
                  <a:ext uri="{0D108BD9-81ED-4DB2-BD59-A6C34878D82A}">
                    <a16:rowId xmlns:a16="http://schemas.microsoft.com/office/drawing/2014/main" val="3471037174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8CDE4136-5C64-4B5E-B7C8-351BC00FDB6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334000" cy="6857999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017DFA"/>
                </a:solidFill>
                <a:latin typeface="+mn-lt"/>
              </a:rPr>
              <a:t>Download full programme here </a:t>
            </a:r>
          </a:p>
          <a:p>
            <a:pPr algn="ctr"/>
            <a:endParaRPr lang="en-GB" b="1" dirty="0">
              <a:solidFill>
                <a:srgbClr val="017DFA"/>
              </a:solidFill>
              <a:latin typeface="+mn-lt"/>
            </a:endParaRPr>
          </a:p>
          <a:p>
            <a:pPr algn="ctr"/>
            <a:endParaRPr lang="en-GB" b="1" dirty="0">
              <a:solidFill>
                <a:srgbClr val="017DFA"/>
              </a:solidFill>
              <a:latin typeface="+mn-lt"/>
            </a:endParaRPr>
          </a:p>
          <a:p>
            <a:pPr algn="ctr"/>
            <a:endParaRPr lang="en-GB" b="1" dirty="0">
              <a:solidFill>
                <a:srgbClr val="017DFA"/>
              </a:solidFill>
              <a:latin typeface="+mn-lt"/>
            </a:endParaRPr>
          </a:p>
          <a:p>
            <a:pPr algn="ctr"/>
            <a:endParaRPr lang="en-GB" b="1" dirty="0">
              <a:solidFill>
                <a:srgbClr val="017DFA"/>
              </a:solidFill>
              <a:latin typeface="+mn-lt"/>
            </a:endParaRPr>
          </a:p>
          <a:p>
            <a:pPr algn="ctr"/>
            <a:endParaRPr lang="en-GB" b="1" dirty="0">
              <a:solidFill>
                <a:srgbClr val="017DFA"/>
              </a:solidFill>
              <a:latin typeface="+mn-lt"/>
            </a:endParaRPr>
          </a:p>
          <a:p>
            <a:pPr algn="ctr"/>
            <a:endParaRPr lang="en-GB" b="1" dirty="0">
              <a:solidFill>
                <a:srgbClr val="525658"/>
              </a:solidFill>
              <a:latin typeface="+mn-lt"/>
            </a:endParaRPr>
          </a:p>
          <a:p>
            <a:pPr algn="ctr"/>
            <a:endParaRPr lang="en-GB" b="1" dirty="0">
              <a:solidFill>
                <a:srgbClr val="525658"/>
              </a:solidFill>
              <a:latin typeface="+mn-lt"/>
            </a:endParaRPr>
          </a:p>
          <a:p>
            <a:pPr algn="ctr"/>
            <a:endParaRPr lang="en-GB" b="1" dirty="0">
              <a:solidFill>
                <a:srgbClr val="525658"/>
              </a:solidFill>
              <a:latin typeface="+mn-lt"/>
            </a:endParaRPr>
          </a:p>
        </p:txBody>
      </p:sp>
      <p:pic>
        <p:nvPicPr>
          <p:cNvPr id="8" name="Picture 7" descr="Scatter chart, qr code&#10;&#10;Description automatically generated">
            <a:extLst>
              <a:ext uri="{FF2B5EF4-FFF2-40B4-BE49-F238E27FC236}">
                <a16:creationId xmlns:a16="http://schemas.microsoft.com/office/drawing/2014/main" id="{F3029F5A-D551-4512-B075-68D5C6729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509" y="1857400"/>
            <a:ext cx="2912981" cy="2912981"/>
          </a:xfrm>
          <a:prstGeom prst="rect">
            <a:avLst/>
          </a:prstGeom>
          <a:ln w="57150">
            <a:solidFill>
              <a:srgbClr val="017DFA"/>
            </a:solidFill>
          </a:ln>
        </p:spPr>
      </p:pic>
    </p:spTree>
    <p:extLst>
      <p:ext uri="{BB962C8B-B14F-4D97-AF65-F5344CB8AC3E}">
        <p14:creationId xmlns:p14="http://schemas.microsoft.com/office/powerpoint/2010/main" val="1567369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EFC242C-2ED9-4B03-83D9-BB20EB228EE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334000" cy="6857999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017DFA"/>
                </a:solidFill>
                <a:latin typeface="+mn-lt"/>
              </a:rPr>
              <a:t>Full delegate list in programme </a:t>
            </a:r>
          </a:p>
          <a:p>
            <a:pPr algn="ctr"/>
            <a:endParaRPr lang="en-GB" b="1" dirty="0">
              <a:solidFill>
                <a:srgbClr val="017DFA"/>
              </a:solidFill>
              <a:latin typeface="+mn-lt"/>
            </a:endParaRPr>
          </a:p>
          <a:p>
            <a:pPr algn="ctr"/>
            <a:endParaRPr lang="en-GB" b="1" dirty="0">
              <a:solidFill>
                <a:srgbClr val="017DFA"/>
              </a:solidFill>
              <a:latin typeface="+mn-lt"/>
            </a:endParaRPr>
          </a:p>
          <a:p>
            <a:pPr algn="ctr"/>
            <a:endParaRPr lang="en-GB" b="1" dirty="0">
              <a:solidFill>
                <a:srgbClr val="017DFA"/>
              </a:solidFill>
              <a:latin typeface="+mn-lt"/>
            </a:endParaRPr>
          </a:p>
          <a:p>
            <a:pPr algn="ctr"/>
            <a:endParaRPr lang="en-GB" b="1" dirty="0">
              <a:solidFill>
                <a:srgbClr val="017DFA"/>
              </a:solidFill>
              <a:latin typeface="+mn-lt"/>
            </a:endParaRPr>
          </a:p>
          <a:p>
            <a:pPr algn="ctr"/>
            <a:endParaRPr lang="en-GB" b="1" dirty="0">
              <a:solidFill>
                <a:srgbClr val="017DFA"/>
              </a:solidFill>
              <a:latin typeface="+mn-lt"/>
            </a:endParaRPr>
          </a:p>
          <a:p>
            <a:pPr algn="ctr"/>
            <a:endParaRPr lang="en-GB" b="1" dirty="0">
              <a:solidFill>
                <a:srgbClr val="525658"/>
              </a:solidFill>
              <a:latin typeface="+mn-lt"/>
            </a:endParaRPr>
          </a:p>
          <a:p>
            <a:pPr algn="ctr"/>
            <a:endParaRPr lang="en-GB" b="1" dirty="0">
              <a:solidFill>
                <a:srgbClr val="525658"/>
              </a:solidFill>
              <a:latin typeface="+mn-lt"/>
            </a:endParaRPr>
          </a:p>
          <a:p>
            <a:pPr algn="ctr"/>
            <a:endParaRPr lang="en-GB" b="1" dirty="0">
              <a:solidFill>
                <a:srgbClr val="525658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454132-C4C2-45F3-A78F-4517D69B9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2C60A7-1B5A-41F5-BA6A-F46B455C60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448" b="-1"/>
          <a:stretch/>
        </p:blipFill>
        <p:spPr>
          <a:xfrm>
            <a:off x="294639" y="5081539"/>
            <a:ext cx="5039361" cy="1546242"/>
          </a:xfrm>
          <a:prstGeom prst="rect">
            <a:avLst/>
          </a:prstGeom>
          <a:ln w="76200">
            <a:noFill/>
          </a:ln>
        </p:spPr>
      </p:pic>
      <p:pic>
        <p:nvPicPr>
          <p:cNvPr id="5" name="Picture 4" descr="Scatter chart, qr code&#10;&#10;Description automatically generated">
            <a:extLst>
              <a:ext uri="{FF2B5EF4-FFF2-40B4-BE49-F238E27FC236}">
                <a16:creationId xmlns:a16="http://schemas.microsoft.com/office/drawing/2014/main" id="{7C058B38-5523-4AF9-9A58-CDF0BA110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509" y="1857400"/>
            <a:ext cx="2912981" cy="2912981"/>
          </a:xfrm>
          <a:prstGeom prst="rect">
            <a:avLst/>
          </a:prstGeom>
          <a:ln w="57150">
            <a:solidFill>
              <a:srgbClr val="017DFA"/>
            </a:solidFill>
          </a:ln>
        </p:spPr>
      </p:pic>
    </p:spTree>
    <p:extLst>
      <p:ext uri="{BB962C8B-B14F-4D97-AF65-F5344CB8AC3E}">
        <p14:creationId xmlns:p14="http://schemas.microsoft.com/office/powerpoint/2010/main" val="29030255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EFC242C-2ED9-4B03-83D9-BB20EB228EE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334000" cy="6857999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017DFA"/>
                </a:solidFill>
                <a:latin typeface="+mn-lt"/>
              </a:rPr>
              <a:t>Register for upcoming webinars</a:t>
            </a:r>
          </a:p>
          <a:p>
            <a:pPr algn="ctr"/>
            <a:endParaRPr lang="en-GB" b="1" dirty="0">
              <a:solidFill>
                <a:srgbClr val="017DFA"/>
              </a:solidFill>
              <a:latin typeface="+mn-lt"/>
            </a:endParaRPr>
          </a:p>
          <a:p>
            <a:pPr algn="ctr"/>
            <a:endParaRPr lang="en-GB" b="1" dirty="0">
              <a:solidFill>
                <a:srgbClr val="017DFA"/>
              </a:solidFill>
              <a:latin typeface="+mn-lt"/>
            </a:endParaRPr>
          </a:p>
          <a:p>
            <a:pPr algn="ctr"/>
            <a:endParaRPr lang="en-GB" b="1" dirty="0">
              <a:solidFill>
                <a:srgbClr val="017DFA"/>
              </a:solidFill>
              <a:latin typeface="+mn-lt"/>
            </a:endParaRPr>
          </a:p>
          <a:p>
            <a:pPr algn="ctr"/>
            <a:endParaRPr lang="en-GB" b="1" dirty="0">
              <a:solidFill>
                <a:srgbClr val="017DFA"/>
              </a:solidFill>
              <a:latin typeface="+mn-lt"/>
            </a:endParaRPr>
          </a:p>
          <a:p>
            <a:pPr algn="ctr"/>
            <a:endParaRPr lang="en-GB" b="1" dirty="0">
              <a:solidFill>
                <a:srgbClr val="017DFA"/>
              </a:solidFill>
              <a:latin typeface="+mn-lt"/>
            </a:endParaRPr>
          </a:p>
          <a:p>
            <a:pPr algn="ctr"/>
            <a:endParaRPr lang="en-GB" b="1" dirty="0">
              <a:solidFill>
                <a:srgbClr val="525658"/>
              </a:solidFill>
              <a:latin typeface="+mn-lt"/>
            </a:endParaRPr>
          </a:p>
          <a:p>
            <a:pPr algn="ctr"/>
            <a:endParaRPr lang="en-GB" b="1" dirty="0">
              <a:solidFill>
                <a:srgbClr val="525658"/>
              </a:solidFill>
              <a:latin typeface="+mn-lt"/>
            </a:endParaRPr>
          </a:p>
          <a:p>
            <a:pPr algn="ctr"/>
            <a:endParaRPr lang="en-GB" b="1" dirty="0">
              <a:solidFill>
                <a:srgbClr val="525658"/>
              </a:solidFill>
              <a:latin typeface="+mn-lt"/>
            </a:endParaRPr>
          </a:p>
        </p:txBody>
      </p:sp>
      <p:pic>
        <p:nvPicPr>
          <p:cNvPr id="12" name="Picture 11" descr="Scatter chart, qr code&#10;&#10;Description automatically generated">
            <a:extLst>
              <a:ext uri="{FF2B5EF4-FFF2-40B4-BE49-F238E27FC236}">
                <a16:creationId xmlns:a16="http://schemas.microsoft.com/office/drawing/2014/main" id="{6C0D83FD-20D2-4F7B-A0CE-75CB023CA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508" y="1857398"/>
            <a:ext cx="2912981" cy="2912981"/>
          </a:xfrm>
          <a:prstGeom prst="rect">
            <a:avLst/>
          </a:prstGeom>
          <a:ln w="57150">
            <a:solidFill>
              <a:srgbClr val="017DFA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454132-C4C2-45F3-A78F-4517D69B9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802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454132-C4C2-45F3-A78F-4517D69B9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FD151BD-532F-468B-B4C5-64B1382DA2E4}"/>
              </a:ext>
            </a:extLst>
          </p:cNvPr>
          <p:cNvGraphicFramePr>
            <a:graphicFrameLocks noGrp="1"/>
          </p:cNvGraphicFramePr>
          <p:nvPr/>
        </p:nvGraphicFramePr>
        <p:xfrm>
          <a:off x="0" y="-2"/>
          <a:ext cx="5334000" cy="6858002"/>
        </p:xfrm>
        <a:graphic>
          <a:graphicData uri="http://schemas.openxmlformats.org/drawingml/2006/table">
            <a:tbl>
              <a:tblPr firstCol="1" bandRow="1">
                <a:tableStyleId>{3B4B98B0-60AC-42C2-AFA5-B58CD77FA1E5}</a:tableStyleId>
              </a:tblPr>
              <a:tblGrid>
                <a:gridCol w="709224">
                  <a:extLst>
                    <a:ext uri="{9D8B030D-6E8A-4147-A177-3AD203B41FA5}">
                      <a16:colId xmlns:a16="http://schemas.microsoft.com/office/drawing/2014/main" val="2216375265"/>
                    </a:ext>
                  </a:extLst>
                </a:gridCol>
                <a:gridCol w="2200646">
                  <a:extLst>
                    <a:ext uri="{9D8B030D-6E8A-4147-A177-3AD203B41FA5}">
                      <a16:colId xmlns:a16="http://schemas.microsoft.com/office/drawing/2014/main" val="2396238446"/>
                    </a:ext>
                  </a:extLst>
                </a:gridCol>
                <a:gridCol w="2424130">
                  <a:extLst>
                    <a:ext uri="{9D8B030D-6E8A-4147-A177-3AD203B41FA5}">
                      <a16:colId xmlns:a16="http://schemas.microsoft.com/office/drawing/2014/main" val="3267423332"/>
                    </a:ext>
                  </a:extLst>
                </a:gridCol>
              </a:tblGrid>
              <a:tr h="2972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0900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Registration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extLst>
                  <a:ext uri="{0D108BD9-81ED-4DB2-BD59-A6C34878D82A}">
                    <a16:rowId xmlns:a16="http://schemas.microsoft.com/office/drawing/2014/main" val="1957432454"/>
                  </a:ext>
                </a:extLst>
              </a:tr>
              <a:tr h="4541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1000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Introductions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Process Chemistry and Technology Group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extLst>
                  <a:ext uri="{0D108BD9-81ED-4DB2-BD59-A6C34878D82A}">
                    <a16:rowId xmlns:a16="http://schemas.microsoft.com/office/drawing/2014/main" val="1288495350"/>
                  </a:ext>
                </a:extLst>
              </a:tr>
              <a:tr h="3654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1005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King Kuok (Mimi) Hii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ROAR, Imperial College London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extLst>
                  <a:ext uri="{0D108BD9-81ED-4DB2-BD59-A6C34878D82A}">
                    <a16:rowId xmlns:a16="http://schemas.microsoft.com/office/drawing/2014/main" val="672436058"/>
                  </a:ext>
                </a:extLst>
              </a:tr>
              <a:tr h="3654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1035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Nicholas Jose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Cambridge University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extLst>
                  <a:ext uri="{0D108BD9-81ED-4DB2-BD59-A6C34878D82A}">
                    <a16:rowId xmlns:a16="http://schemas.microsoft.com/office/drawing/2014/main" val="443217105"/>
                  </a:ext>
                </a:extLst>
              </a:tr>
              <a:tr h="3654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1100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Stuart Little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JMP Statistical Discovery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extLst>
                  <a:ext uri="{0D108BD9-81ED-4DB2-BD59-A6C34878D82A}">
                    <a16:rowId xmlns:a16="http://schemas.microsoft.com/office/drawing/2014/main" val="4014602788"/>
                  </a:ext>
                </a:extLst>
              </a:tr>
              <a:tr h="3654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1110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Jon-Paul Sherlock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AstraZeneca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extLst>
                  <a:ext uri="{0D108BD9-81ED-4DB2-BD59-A6C34878D82A}">
                    <a16:rowId xmlns:a16="http://schemas.microsoft.com/office/drawing/2014/main" val="427899132"/>
                  </a:ext>
                </a:extLst>
              </a:tr>
              <a:tr h="6863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1135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Jason Williams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Research Center Pharmaceutical Engineering GmbH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extLst>
                  <a:ext uri="{0D108BD9-81ED-4DB2-BD59-A6C34878D82A}">
                    <a16:rowId xmlns:a16="http://schemas.microsoft.com/office/drawing/2014/main" val="2677859598"/>
                  </a:ext>
                </a:extLst>
              </a:tr>
              <a:tr h="8402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1200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Panel Discussion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Speakers from the morning session and Andrea </a:t>
                      </a:r>
                      <a:r>
                        <a:rPr lang="en-GB" sz="1400" dirty="0" err="1">
                          <a:effectLst/>
                        </a:rPr>
                        <a:t>Sauerwein</a:t>
                      </a:r>
                      <a:r>
                        <a:rPr lang="en-GB" sz="1400" dirty="0">
                          <a:effectLst/>
                        </a:rPr>
                        <a:t>, Johnson Matthey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extLst>
                  <a:ext uri="{0D108BD9-81ED-4DB2-BD59-A6C34878D82A}">
                    <a16:rowId xmlns:a16="http://schemas.microsoft.com/office/drawing/2014/main" val="4173848125"/>
                  </a:ext>
                </a:extLst>
              </a:tr>
              <a:tr h="3654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1230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Networking Lunch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extLst>
                  <a:ext uri="{0D108BD9-81ED-4DB2-BD59-A6C34878D82A}">
                    <a16:rowId xmlns:a16="http://schemas.microsoft.com/office/drawing/2014/main" val="1349606172"/>
                  </a:ext>
                </a:extLst>
              </a:tr>
              <a:tr h="5522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1400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Andy Maloney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The Cambridge Crystallographic Data Centre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extLst>
                  <a:ext uri="{0D108BD9-81ED-4DB2-BD59-A6C34878D82A}">
                    <a16:rowId xmlns:a16="http://schemas.microsoft.com/office/drawing/2014/main" val="2244158327"/>
                  </a:ext>
                </a:extLst>
              </a:tr>
              <a:tr h="3654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1430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Joan Cordiner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The University of Sheffield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extLst>
                  <a:ext uri="{0D108BD9-81ED-4DB2-BD59-A6C34878D82A}">
                    <a16:rowId xmlns:a16="http://schemas.microsoft.com/office/drawing/2014/main" val="1247906716"/>
                  </a:ext>
                </a:extLst>
              </a:tr>
              <a:tr h="3654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1500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Nessa Carson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AstraZeneca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extLst>
                  <a:ext uri="{0D108BD9-81ED-4DB2-BD59-A6C34878D82A}">
                    <a16:rowId xmlns:a16="http://schemas.microsoft.com/office/drawing/2014/main" val="2795637673"/>
                  </a:ext>
                </a:extLst>
              </a:tr>
              <a:tr h="7391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1530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Panel Discussion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Speakers from the afternoon session and Markus Gershater, Synthace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extLst>
                  <a:ext uri="{0D108BD9-81ED-4DB2-BD59-A6C34878D82A}">
                    <a16:rowId xmlns:a16="http://schemas.microsoft.com/office/drawing/2014/main" val="2302078975"/>
                  </a:ext>
                </a:extLst>
              </a:tr>
              <a:tr h="3654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1600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Close for online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Drinks Reception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extLst>
                  <a:ext uri="{0D108BD9-81ED-4DB2-BD59-A6C34878D82A}">
                    <a16:rowId xmlns:a16="http://schemas.microsoft.com/office/drawing/2014/main" val="2533073673"/>
                  </a:ext>
                </a:extLst>
              </a:tr>
              <a:tr h="3654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1730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Close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7" marR="49017" marT="0" marB="0" anchor="ctr"/>
                </a:tc>
                <a:extLst>
                  <a:ext uri="{0D108BD9-81ED-4DB2-BD59-A6C34878D82A}">
                    <a16:rowId xmlns:a16="http://schemas.microsoft.com/office/drawing/2014/main" val="3471037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7537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333</Words>
  <Application>Microsoft Office PowerPoint</Application>
  <PresentationFormat>Widescreen</PresentationFormat>
  <Paragraphs>159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Welcome</vt:lpstr>
      <vt:lpstr>Sponsored by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 Kay</dc:creator>
  <cp:lastModifiedBy>Phil Kay</cp:lastModifiedBy>
  <cp:revision>1</cp:revision>
  <dcterms:created xsi:type="dcterms:W3CDTF">2022-11-17T08:53:23Z</dcterms:created>
  <dcterms:modified xsi:type="dcterms:W3CDTF">2022-11-17T15:34:09Z</dcterms:modified>
</cp:coreProperties>
</file>