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72.xml" ContentType="application/vnd.openxmlformats-officedocument.presentationml.slideLayout+xml"/>
  <Override PartName="/ppt/theme/theme10.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notesSlides/notesSlide1.xml" ContentType="application/vnd.openxmlformats-officedocument.presentationml.notesSlide+xml"/>
  <Override PartName="/ppt/tags/tag8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6.xml" ContentType="application/vnd.openxmlformats-officedocument.presentationml.tags+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3"/>
    <p:sldMasterId id="2147483975" r:id="rId14"/>
    <p:sldMasterId id="2147484082" r:id="rId15"/>
    <p:sldMasterId id="2147484000" r:id="rId16"/>
    <p:sldMasterId id="2147484009" r:id="rId17"/>
    <p:sldMasterId id="2147484020" r:id="rId18"/>
    <p:sldMasterId id="2147484026" r:id="rId19"/>
    <p:sldMasterId id="2147484051" r:id="rId20"/>
    <p:sldMasterId id="2147484032" r:id="rId21"/>
    <p:sldMasterId id="2147484123" r:id="rId22"/>
  </p:sldMasterIdLst>
  <p:notesMasterIdLst>
    <p:notesMasterId r:id="rId52"/>
  </p:notesMasterIdLst>
  <p:handoutMasterIdLst>
    <p:handoutMasterId r:id="rId53"/>
  </p:handoutMasterIdLst>
  <p:sldIdLst>
    <p:sldId id="521" r:id="rId23"/>
    <p:sldId id="619" r:id="rId24"/>
    <p:sldId id="2147373485" r:id="rId25"/>
    <p:sldId id="2147373484" r:id="rId26"/>
    <p:sldId id="620" r:id="rId27"/>
    <p:sldId id="2147373486" r:id="rId28"/>
    <p:sldId id="622" r:id="rId29"/>
    <p:sldId id="2147373493" r:id="rId30"/>
    <p:sldId id="2147373487" r:id="rId31"/>
    <p:sldId id="2147373481" r:id="rId32"/>
    <p:sldId id="2147373475" r:id="rId33"/>
    <p:sldId id="2147373492" r:id="rId34"/>
    <p:sldId id="2147373490" r:id="rId35"/>
    <p:sldId id="3990" r:id="rId36"/>
    <p:sldId id="3983" r:id="rId37"/>
    <p:sldId id="2147471302" r:id="rId38"/>
    <p:sldId id="540" r:id="rId39"/>
    <p:sldId id="541" r:id="rId40"/>
    <p:sldId id="543" r:id="rId41"/>
    <p:sldId id="544" r:id="rId42"/>
    <p:sldId id="2147373491" r:id="rId43"/>
    <p:sldId id="2147373483" r:id="rId44"/>
    <p:sldId id="2147373482" r:id="rId45"/>
    <p:sldId id="2147471304" r:id="rId46"/>
    <p:sldId id="624" r:id="rId47"/>
    <p:sldId id="2147471306" r:id="rId48"/>
    <p:sldId id="2147471308" r:id="rId49"/>
    <p:sldId id="2147471307" r:id="rId50"/>
    <p:sldId id="528" r:id="rId51"/>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Boyes" initials="L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BBC4F-3F1D-41F5-876F-A789619426E7}" v="1779" dt="2022-11-17T22:17:18.378"/>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65775" autoAdjust="0"/>
  </p:normalViewPr>
  <p:slideViewPr>
    <p:cSldViewPr snapToGrid="0">
      <p:cViewPr>
        <p:scale>
          <a:sx n="58" d="100"/>
          <a:sy n="58" d="100"/>
        </p:scale>
        <p:origin x="788" y="-168"/>
      </p:cViewPr>
      <p:guideLst/>
    </p:cSldViewPr>
  </p:slideViewPr>
  <p:outlineViewPr>
    <p:cViewPr>
      <p:scale>
        <a:sx n="33" d="100"/>
        <a:sy n="33" d="100"/>
      </p:scale>
      <p:origin x="0" y="-387"/>
    </p:cViewPr>
  </p:outlineViewPr>
  <p:notesTextViewPr>
    <p:cViewPr>
      <p:scale>
        <a:sx n="1" d="1"/>
        <a:sy n="1" d="1"/>
      </p:scale>
      <p:origin x="0" y="0"/>
    </p:cViewPr>
  </p:notesTextViewPr>
  <p:sorterViewPr>
    <p:cViewPr varScale="1">
      <p:scale>
        <a:sx n="1" d="1"/>
        <a:sy n="1" d="1"/>
      </p:scale>
      <p:origin x="0" y="-5512"/>
    </p:cViewPr>
  </p:sorterViewPr>
  <p:notesViewPr>
    <p:cSldViewPr snapToGrid="0">
      <p:cViewPr varScale="1">
        <p:scale>
          <a:sx n="59" d="100"/>
          <a:sy n="59" d="100"/>
        </p:scale>
        <p:origin x="2371"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Master" Target="slideMasters/slideMaster6.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9.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commentAuthors" Target="commen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Master" Target="slideMasters/slideMaster4.xml"/><Relationship Id="rId29" Type="http://schemas.openxmlformats.org/officeDocument/2006/relationships/slide" Target="slides/slide7.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Master" Target="slideMasters/slideMaster7.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2.xml"/><Relationship Id="rId22" Type="http://schemas.openxmlformats.org/officeDocument/2006/relationships/slideMaster" Target="slideMasters/slideMaster10.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5.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tableStyles" Target="tableStyles.xml"/><Relationship Id="rId20" Type="http://schemas.openxmlformats.org/officeDocument/2006/relationships/slideMaster" Target="slideMasters/slideMaster8.xml"/><Relationship Id="rId41" Type="http://schemas.openxmlformats.org/officeDocument/2006/relationships/slide" Target="slides/slide19.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3.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notesMaster" Target="notesMasters/notesMaster1.xml"/><Relationship Id="rId6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83.xml"/><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3131E8-FB12-410D-BF61-66026F4B99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F84DA3-B4E6-4214-A070-882C7BF7CE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FD0D9C-4FB5-4727-9E3D-4B02106E0BF8}" type="datetimeFigureOut">
              <a:rPr lang="en-US" smtClean="0"/>
              <a:t>11/17/2022</a:t>
            </a:fld>
            <a:endParaRPr lang="en-US"/>
          </a:p>
        </p:txBody>
      </p:sp>
      <p:sp>
        <p:nvSpPr>
          <p:cNvPr id="4" name="Footer Placeholder 3">
            <a:extLst>
              <a:ext uri="{FF2B5EF4-FFF2-40B4-BE49-F238E27FC236}">
                <a16:creationId xmlns:a16="http://schemas.microsoft.com/office/drawing/2014/main" id="{10B9E54A-6E6E-45BD-A700-6E2757729E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70E95B-A9AE-4EB9-81E6-ECFE9C38ED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395E8E-A04D-4A46-9BA0-C3F696754EF8}" type="slidenum">
              <a:rPr lang="en-US" smtClean="0"/>
              <a:t>‹#›</a:t>
            </a:fld>
            <a:endParaRPr lang="en-US"/>
          </a:p>
        </p:txBody>
      </p:sp>
    </p:spTree>
    <p:custDataLst>
      <p:tags r:id="rId2"/>
    </p:custDataLst>
    <p:extLst>
      <p:ext uri="{BB962C8B-B14F-4D97-AF65-F5344CB8AC3E}">
        <p14:creationId xmlns:p14="http://schemas.microsoft.com/office/powerpoint/2010/main" val="2858700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203200"/>
          </a:xfrm>
          <a:prstGeom prst="rect">
            <a:avLst/>
          </a:prstGeom>
        </p:spPr>
        <p:txBody>
          <a:bodyPr vert="horz" lIns="91440" tIns="45720" rIns="91440" bIns="45720" rtlCol="0"/>
          <a:lstStyle>
            <a:lvl1pPr algn="l">
              <a:defRPr sz="800"/>
            </a:lvl1pPr>
          </a:lstStyle>
          <a:p>
            <a:endParaRPr lang="en-GB"/>
          </a:p>
        </p:txBody>
      </p:sp>
      <p:sp>
        <p:nvSpPr>
          <p:cNvPr id="3" name="Date Placeholder 2"/>
          <p:cNvSpPr>
            <a:spLocks noGrp="1"/>
          </p:cNvSpPr>
          <p:nvPr>
            <p:ph type="dt" idx="1"/>
          </p:nvPr>
        </p:nvSpPr>
        <p:spPr>
          <a:xfrm>
            <a:off x="3884613" y="1"/>
            <a:ext cx="2971800" cy="203200"/>
          </a:xfrm>
          <a:prstGeom prst="rect">
            <a:avLst/>
          </a:prstGeom>
        </p:spPr>
        <p:txBody>
          <a:bodyPr vert="horz" lIns="91440" tIns="45720" rIns="91440" bIns="45720" rtlCol="0"/>
          <a:lstStyle>
            <a:lvl1pPr algn="r">
              <a:defRPr sz="800"/>
            </a:lvl1pPr>
          </a:lstStyle>
          <a:p>
            <a:fld id="{8336942B-E6A5-475C-AB1E-005DE3D92BF2}" type="datetimeFigureOut">
              <a:rPr lang="en-GB" smtClean="0"/>
              <a:pPr/>
              <a:t>17/11/2022</a:t>
            </a:fld>
            <a:endParaRPr lang="en-GB"/>
          </a:p>
        </p:txBody>
      </p:sp>
      <p:sp>
        <p:nvSpPr>
          <p:cNvPr id="4" name="Slide Image Placeholder 3"/>
          <p:cNvSpPr>
            <a:spLocks noGrp="1" noRot="1" noChangeAspect="1"/>
          </p:cNvSpPr>
          <p:nvPr>
            <p:ph type="sldImg" idx="2"/>
          </p:nvPr>
        </p:nvSpPr>
        <p:spPr>
          <a:xfrm>
            <a:off x="850498" y="299584"/>
            <a:ext cx="5157004" cy="2900816"/>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16114" y="3296783"/>
            <a:ext cx="6625772" cy="5629503"/>
          </a:xfrm>
          <a:prstGeom prst="rect">
            <a:avLst/>
          </a:prstGeom>
        </p:spPr>
        <p:txBody>
          <a:bodyPr vert="horz" lIns="0" tIns="0" rIns="0" bIns="0" numCol="1" spcCol="36000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969829"/>
            <a:ext cx="2971800" cy="174171"/>
          </a:xfrm>
          <a:prstGeom prst="rect">
            <a:avLst/>
          </a:prstGeom>
        </p:spPr>
        <p:txBody>
          <a:bodyPr vert="horz" lIns="91440" tIns="45720" rIns="91440" bIns="45720" rtlCol="0" anchor="b"/>
          <a:lstStyle>
            <a:lvl1pPr algn="l">
              <a:defRPr sz="800"/>
            </a:lvl1pPr>
          </a:lstStyle>
          <a:p>
            <a:endParaRPr lang="en-GB"/>
          </a:p>
        </p:txBody>
      </p:sp>
      <p:sp>
        <p:nvSpPr>
          <p:cNvPr id="7" name="Slide Number Placeholder 6"/>
          <p:cNvSpPr>
            <a:spLocks noGrp="1"/>
          </p:cNvSpPr>
          <p:nvPr>
            <p:ph type="sldNum" sz="quarter" idx="5"/>
          </p:nvPr>
        </p:nvSpPr>
        <p:spPr>
          <a:xfrm>
            <a:off x="3884613" y="8969829"/>
            <a:ext cx="2971800" cy="174171"/>
          </a:xfrm>
          <a:prstGeom prst="rect">
            <a:avLst/>
          </a:prstGeom>
        </p:spPr>
        <p:txBody>
          <a:bodyPr vert="horz" lIns="91440" tIns="45720" rIns="91440" bIns="45720" rtlCol="0" anchor="b"/>
          <a:lstStyle>
            <a:lvl1pPr algn="r">
              <a:defRPr sz="800"/>
            </a:lvl1pPr>
          </a:lstStyle>
          <a:p>
            <a:fld id="{48857A81-DEF9-4B57-AC08-20326D7F815B}" type="slidenum">
              <a:rPr lang="en-GB" smtClean="0"/>
              <a:pPr/>
              <a:t>‹#›</a:t>
            </a:fld>
            <a:endParaRPr lang="en-GB"/>
          </a:p>
        </p:txBody>
      </p:sp>
    </p:spTree>
    <p:extLst>
      <p:ext uri="{BB962C8B-B14F-4D97-AF65-F5344CB8AC3E}">
        <p14:creationId xmlns:p14="http://schemas.microsoft.com/office/powerpoint/2010/main" val="187597517"/>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200"/>
      </a:spcAft>
      <a:buFont typeface="Arial" panose="020B0604020202020204" pitchFamily="34" charset="0"/>
      <a:buNone/>
      <a:defRPr sz="1000" kern="1200">
        <a:solidFill>
          <a:schemeClr val="tx1"/>
        </a:solidFill>
        <a:latin typeface="+mn-lt"/>
        <a:ea typeface="+mn-ea"/>
        <a:cs typeface="+mn-cs"/>
      </a:defRPr>
    </a:lvl1pPr>
    <a:lvl2pPr marL="252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2pPr>
    <a:lvl3pPr marL="396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3pPr>
    <a:lvl4pPr marL="540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4pPr>
    <a:lvl5pPr marL="684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who.int/news/item/23-04-2021-covid-19-continues-to-disrupt-essential-health-services-in-90-of-countries" TargetMode="External"/><Relationship Id="rId3" Type="http://schemas.openxmlformats.org/officeDocument/2006/relationships/hyperlink" Target="https://www.worldbank.org/en/publication/global-economic-prospects" TargetMode="External"/><Relationship Id="rId7" Type="http://schemas.openxmlformats.org/officeDocument/2006/relationships/hyperlink" Target="https://www.who.int/news-room/fact-sheets/detail/climate-change-and-health"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mckinsey.com/industries/healthcare-systems-and-services/our-insights/telehealth-a-quarter-trillion-dollar-post-covid-19-reality" TargetMode="External"/><Relationship Id="rId5" Type="http://schemas.openxmlformats.org/officeDocument/2006/relationships/hyperlink" Target="https://www.who.int/news-room/fact-sheets/detail/noncommunicable-diseases" TargetMode="External"/><Relationship Id="rId4" Type="http://schemas.openxmlformats.org/officeDocument/2006/relationships/hyperlink" Target="https://www.who.int/news-room/fact-sheets/detail/ageing-and-health"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48857A81-DEF9-4B57-AC08-20326D7F815B}" type="slidenum">
              <a:rPr lang="en-GB" smtClean="0"/>
              <a:pPr/>
              <a:t>1</a:t>
            </a:fld>
            <a:endParaRPr lang="en-GB"/>
          </a:p>
        </p:txBody>
      </p:sp>
      <p:sp>
        <p:nvSpPr>
          <p:cNvPr id="6" name="Slide Image Placeholder 5">
            <a:extLst>
              <a:ext uri="{FF2B5EF4-FFF2-40B4-BE49-F238E27FC236}">
                <a16:creationId xmlns:a16="http://schemas.microsoft.com/office/drawing/2014/main" id="{D8676D5B-AEAA-446F-BB4E-3D44B1DD3E32}"/>
              </a:ext>
            </a:extLst>
          </p:cNvPr>
          <p:cNvSpPr>
            <a:spLocks noGrp="1" noRot="1" noChangeAspect="1"/>
          </p:cNvSpPr>
          <p:nvPr>
            <p:ph type="sldImg"/>
          </p:nvPr>
        </p:nvSpPr>
        <p:spPr>
          <a:xfrm>
            <a:off x="850900" y="300038"/>
            <a:ext cx="5156200" cy="2900362"/>
          </a:xfrm>
        </p:spPr>
      </p:sp>
      <p:sp>
        <p:nvSpPr>
          <p:cNvPr id="7" name="Notes Placeholder 6">
            <a:extLst>
              <a:ext uri="{FF2B5EF4-FFF2-40B4-BE49-F238E27FC236}">
                <a16:creationId xmlns:a16="http://schemas.microsoft.com/office/drawing/2014/main" id="{75ED7E47-7128-4755-981B-A920B7E2FA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1321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11</a:t>
            </a:fld>
            <a:endParaRPr lang="en-GB"/>
          </a:p>
        </p:txBody>
      </p:sp>
    </p:spTree>
    <p:extLst>
      <p:ext uri="{BB962C8B-B14F-4D97-AF65-F5344CB8AC3E}">
        <p14:creationId xmlns:p14="http://schemas.microsoft.com/office/powerpoint/2010/main" val="1325667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indent="0">
              <a:buNone/>
            </a:pPr>
            <a:r>
              <a:rPr lang="en-GB" sz="1200" dirty="0"/>
              <a:t>AZ involved in 2.5M Cognitive Chemical Manufacturing EPSRC grant Led by Richard Bourne of Leeds University.</a:t>
            </a:r>
            <a:endParaRPr lang="en-GB" sz="1200" u="sng" dirty="0"/>
          </a:p>
          <a:p>
            <a:r>
              <a:rPr lang="en-GB" sz="1200" dirty="0"/>
              <a:t>4 year project to demonstrate the use of Machine Learning to Optimise Chemical Manufacturing.</a:t>
            </a:r>
          </a:p>
          <a:p>
            <a:pPr marL="0" indent="0">
              <a:buNone/>
            </a:pPr>
            <a:endParaRPr lang="en-GB" sz="1200" dirty="0"/>
          </a:p>
          <a:p>
            <a:r>
              <a:rPr lang="en-GB" sz="1200" dirty="0"/>
              <a:t>IBM providing AI and machine learning expertise to research grant. In particular, the use of Bayesian optimisation for the self-optimisation of chemical reactions using a small set of data points (efficient process development).</a:t>
            </a:r>
          </a:p>
          <a:p>
            <a:endParaRPr lang="en-GB" sz="1200" dirty="0"/>
          </a:p>
          <a:p>
            <a:r>
              <a:rPr lang="en-GB" sz="1200" dirty="0"/>
              <a:t>Project to demonstrate the potential of a central cognitive machine learning algorithm based in the cloud for controlling multiple reactor bots for tackling different objectives of a process development problem.</a:t>
            </a:r>
          </a:p>
          <a:p>
            <a:pPr marL="0" indent="0">
              <a:buNone/>
            </a:pPr>
            <a:endParaRPr lang="en-GB" sz="1200" dirty="0"/>
          </a:p>
          <a:p>
            <a:r>
              <a:rPr lang="en-GB" sz="1200" dirty="0"/>
              <a:t>An objective for AZ employees involved this grant is to take the learning and share within AZ and the department to see where the advantages of Bayesian based machine learning can be benefit other areas of the business.</a:t>
            </a:r>
          </a:p>
          <a:p>
            <a:endParaRPr lang="en-GB" sz="1200" dirty="0"/>
          </a:p>
          <a:p>
            <a:r>
              <a:rPr lang="en-GB" sz="1200" dirty="0"/>
              <a:t>After a recent meeting with IBM recently in the next month we  plan on setting up the Bayesian optimisation BOAS IBM service with the AZ self optimising reactor and using on a chemical process.</a:t>
            </a:r>
          </a:p>
          <a:p>
            <a:endParaRPr lang="en-GB" sz="1200" dirty="0"/>
          </a:p>
          <a:p>
            <a:r>
              <a:rPr lang="en-GB" sz="1200" b="1" kern="1200" dirty="0">
                <a:solidFill>
                  <a:schemeClr val="tx1"/>
                </a:solidFill>
                <a:effectLst/>
                <a:latin typeface="+mn-lt"/>
                <a:ea typeface="+mn-ea"/>
                <a:cs typeface="+mn-cs"/>
              </a:rPr>
              <a:t>Collaborating with world leading academic and industrial partners to improve out capabilities in this field to further develop: Understanding of machine learning algorithms</a:t>
            </a:r>
          </a:p>
          <a:p>
            <a:r>
              <a:rPr lang="en-GB" sz="1200" kern="1200" dirty="0">
                <a:solidFill>
                  <a:schemeClr val="tx1"/>
                </a:solidFill>
                <a:effectLst/>
                <a:latin typeface="+mn-lt"/>
                <a:ea typeface="+mn-ea"/>
                <a:cs typeface="+mn-cs"/>
              </a:rPr>
              <a:t>There are many classes of Machine learning algorithm and different goals can be set for experimentation – Process understanding, minimise experimentation, Optimising to get best result.  Machine learning techniques have lots of options to choose from when building them.  Common to all I think are known as hyper or tuning parameters and these are typically subjectively refined.  Some are now trying to build auto tuning methods to make building a model independent of who is building the model.  Our internal machine learning experience in CD is limited and learning which machine learning methods and how to teach and apply them to a chemical setting is where our interest are focussed.</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How then can be used in driving productivity and process design and optimisation</a:t>
            </a:r>
          </a:p>
          <a:p>
            <a:r>
              <a:rPr lang="en-GB" sz="1200" kern="1200" dirty="0">
                <a:solidFill>
                  <a:schemeClr val="tx1"/>
                </a:solidFill>
                <a:effectLst/>
                <a:latin typeface="+mn-lt"/>
                <a:ea typeface="+mn-ea"/>
                <a:cs typeface="+mn-cs"/>
              </a:rPr>
              <a:t>These methods in combination with flow aim to develop processes at a small scale, gaining process insight, faster, reaching a chosen process quicker, optimised to give the best results, with a greater ability for small scale learning to apply at increased scale, able to react to small changes in input parameters and operating settings to continuously run the process at conditions giving the best output.  The benefits can be observed in development through to commercial manufacture.</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Software to automate and control flow reactor</a:t>
            </a:r>
          </a:p>
          <a:p>
            <a:r>
              <a:rPr lang="en-GB" sz="1200" kern="1200" dirty="0">
                <a:solidFill>
                  <a:schemeClr val="tx1"/>
                </a:solidFill>
                <a:effectLst/>
                <a:latin typeface="+mn-lt"/>
                <a:ea typeface="+mn-ea"/>
                <a:cs typeface="+mn-cs"/>
              </a:rPr>
              <a:t>Flow needs careful control and monitoring as small changes can impact the process greatly in a beneficial or detrimental way. To Maximise the diverse benefits possible from the workflow the system aims for automation, minimising human intervention to control in real time equipment operations, analytical sampling and analysis as well as statistical analysis to specify the next experimental conditions instructions and initiating the next experiment -  as the animation shows.</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Process analytical techniques (PAT) for reaction assessment and feedback control</a:t>
            </a:r>
          </a:p>
          <a:p>
            <a:r>
              <a:rPr lang="en-GB" sz="1200" kern="1200" dirty="0">
                <a:solidFill>
                  <a:schemeClr val="tx1"/>
                </a:solidFill>
                <a:effectLst/>
                <a:latin typeface="+mn-lt"/>
                <a:ea typeface="+mn-ea"/>
                <a:cs typeface="+mn-cs"/>
              </a:rPr>
              <a:t>What are the best direct measurements (HPLC) or indirect PAT measurement (IR) and how are they set up to monitor a process, send the information for processing and submit results into the analysis all needs to be defined.  We will be looking internally for experts and projects working in this area.</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Data handling and storage to enable real time modelling analysis</a:t>
            </a:r>
          </a:p>
          <a:p>
            <a:r>
              <a:rPr lang="en-GB" sz="1200" kern="1200" dirty="0">
                <a:solidFill>
                  <a:schemeClr val="tx1"/>
                </a:solidFill>
                <a:effectLst/>
                <a:latin typeface="+mn-lt"/>
                <a:ea typeface="+mn-ea"/>
                <a:cs typeface="+mn-cs"/>
              </a:rPr>
              <a:t>This is the unfashionable, vital and hidden part of machine learning as data needs to be assembled and stored in real time to act on instantly analyse data to decide instructions for the next experiment.  Everyone is interested in analysis output translated into process knowledge and value but this is only possible and fully exploited if the right data is collected, stored, aligned with other data sources to make all data available to analysis techniques.</a:t>
            </a:r>
          </a:p>
          <a:p>
            <a:endParaRPr lang="en-GB"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6CF73-7B34-446C-A1FC-80DE3217C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845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DC502F6-4795-44D1-BC0C-DE94380163E1}"/>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Our main collaborator is Dr Richard Bourne of Leeds University who is a world academic leader in using machine learning and automated platforms for developing chemical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Through the success of an early collaboration with AZ Richard was awarded a royal academy of engineering grant.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Grant paid for Richard to spend two days a week at AZ to build a self-optimising reactor for developing pharmaceutical processes at 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AZ automated self-optimising reactor platform is now routinely used on AZ projects in the chemical development portfolio.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We continue to collaborate with Richard through AZ sponsored CASE PhD students researching chemistry applied machine learning for optimisation and understanding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Bespoke software controlling hardware allows reactions and analytical assessment of reaction quality to be performed autonomously </a:t>
            </a:r>
          </a:p>
          <a:p>
            <a:endParaRPr lang="en-GB" b="1" dirty="0"/>
          </a:p>
          <a:p>
            <a:pPr marL="285750" indent="-285750">
              <a:buFont typeface="Arial" panose="020B0604020202020204" pitchFamily="34" charset="0"/>
              <a:buChar char="•"/>
            </a:pPr>
            <a:r>
              <a:rPr lang="en-GB" dirty="0"/>
              <a:t>Platform couples analytical data recorded in-line with self-learning algorithms for evolutionary experimentation (next experiment is based on the last) to find optimum reaction process parameters for a given objective(s).</a:t>
            </a:r>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3684636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857A81-DEF9-4B57-AC08-20326D7F815B}" type="slidenum">
              <a:rPr lang="en-GB" smtClean="0"/>
              <a:pPr/>
              <a:t>16</a:t>
            </a:fld>
            <a:endParaRPr lang="en-GB"/>
          </a:p>
        </p:txBody>
      </p:sp>
    </p:spTree>
    <p:extLst>
      <p:ext uri="{BB962C8B-B14F-4D97-AF65-F5344CB8AC3E}">
        <p14:creationId xmlns:p14="http://schemas.microsoft.com/office/powerpoint/2010/main" val="3015177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17</a:t>
            </a:fld>
            <a:endParaRPr lang="en-GB"/>
          </a:p>
        </p:txBody>
      </p:sp>
    </p:spTree>
    <p:extLst>
      <p:ext uri="{BB962C8B-B14F-4D97-AF65-F5344CB8AC3E}">
        <p14:creationId xmlns:p14="http://schemas.microsoft.com/office/powerpoint/2010/main" val="57213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18</a:t>
            </a:fld>
            <a:endParaRPr lang="en-GB"/>
          </a:p>
        </p:txBody>
      </p:sp>
    </p:spTree>
    <p:extLst>
      <p:ext uri="{BB962C8B-B14F-4D97-AF65-F5344CB8AC3E}">
        <p14:creationId xmlns:p14="http://schemas.microsoft.com/office/powerpoint/2010/main" val="199388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SE" sz="1000" b="0" i="0" u="none" strike="noStrike" kern="1200" cap="none" spc="0" normalizeH="0" baseline="0" noProof="0" dirty="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19</a:t>
            </a:fld>
            <a:endParaRPr lang="en-GB"/>
          </a:p>
        </p:txBody>
      </p:sp>
    </p:spTree>
    <p:extLst>
      <p:ext uri="{BB962C8B-B14F-4D97-AF65-F5344CB8AC3E}">
        <p14:creationId xmlns:p14="http://schemas.microsoft.com/office/powerpoint/2010/main" val="400333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20</a:t>
            </a:fld>
            <a:endParaRPr lang="en-GB"/>
          </a:p>
        </p:txBody>
      </p:sp>
    </p:spTree>
    <p:extLst>
      <p:ext uri="{BB962C8B-B14F-4D97-AF65-F5344CB8AC3E}">
        <p14:creationId xmlns:p14="http://schemas.microsoft.com/office/powerpoint/2010/main" val="2669720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rPr>
              <a:t>Pick out a few highlights – </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rPr>
              <a:t>Virtual training due to covid – increased benefits as 3 x more people trained</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rPr>
              <a:t>Working groups contain both developers and end users – co development and co creation of digital tools with continious feedback process</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rPr>
              <a:t>Many tools are now deployed for use and we are using them in the pharmaceutical companies by trying them in real life situations</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rPr>
              <a:t>Roadshow to demonstrate the tools and how they will bring benefits to the industry</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1" i="0" u="none" strike="noStrike" kern="1200" cap="none" spc="0" normalizeH="0" baseline="0" noProof="0">
                <a:ln>
                  <a:noFill/>
                </a:ln>
                <a:solidFill>
                  <a:srgbClr val="3F4444"/>
                </a:solidFill>
                <a:effectLst/>
                <a:uLnTx/>
                <a:uFillTx/>
                <a:latin typeface="Calibri" panose="020F0502020204030204"/>
                <a:ea typeface="+mn-ea"/>
                <a:cs typeface="+mn-cs"/>
              </a:rPr>
              <a:t>Partners - </a:t>
            </a:r>
            <a:r>
              <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rPr>
              <a:t>Academic partners gather the data and support the SMEs who are building the digital tools</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rPr>
              <a:t>Pharma companies (end users) who feed in the requirements through case studies and verify the digital tools produced during the collabertaion</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22</a:t>
            </a:fld>
            <a:endParaRPr lang="en-GB"/>
          </a:p>
        </p:txBody>
      </p:sp>
    </p:spTree>
    <p:extLst>
      <p:ext uri="{BB962C8B-B14F-4D97-AF65-F5344CB8AC3E}">
        <p14:creationId xmlns:p14="http://schemas.microsoft.com/office/powerpoint/2010/main" val="353485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rPr>
              <a:t>This way we can build in operational excellence right from the start of development and ensure every tablet is manufactured with 100% quality every time</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rPr>
              <a:t>In development we end up having the throw away the majority of the material we make as we are optimising our processes.</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rPr>
              <a:t>If we can move this development to a virtual environment we can optimise our process in the digital space and only more to a physical space to validate the outcome. </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rPr>
              <a:t>This allows us to drive innovation as it is much easier and faster to try out new things. </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rPr>
              <a:t>This also reduces the amount of laboratory waste we produce which make us more sustainable</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23</a:t>
            </a:fld>
            <a:endParaRPr lang="en-GB"/>
          </a:p>
        </p:txBody>
      </p:sp>
    </p:spTree>
    <p:extLst>
      <p:ext uri="{BB962C8B-B14F-4D97-AF65-F5344CB8AC3E}">
        <p14:creationId xmlns:p14="http://schemas.microsoft.com/office/powerpoint/2010/main" val="81633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r>
              <a:rPr lang="en-GB" sz="1000" dirty="0">
                <a:solidFill>
                  <a:srgbClr val="1F4E79"/>
                </a:solidFill>
                <a:effectLst/>
                <a:latin typeface="Calibri" panose="020F0502020204030204" pitchFamily="34" charset="0"/>
                <a:ea typeface="Calibri" panose="020F0502020204030204" pitchFamily="34" charset="0"/>
              </a:rPr>
              <a:t>What do we mean by “digital” in the context of science, engineering, R&amp;D, and manufacturing? </a:t>
            </a:r>
            <a:endParaRPr lang="en-GB" sz="1000" dirty="0">
              <a:effectLst/>
              <a:latin typeface="Calibri" panose="020F0502020204030204" pitchFamily="34" charset="0"/>
              <a:ea typeface="Calibri" panose="020F0502020204030204" pitchFamily="34" charset="0"/>
            </a:endParaRPr>
          </a:p>
          <a:p>
            <a:r>
              <a:rPr lang="en-GB" sz="1000" dirty="0">
                <a:solidFill>
                  <a:srgbClr val="1F4E79"/>
                </a:solidFill>
                <a:effectLst/>
                <a:latin typeface="Calibri" panose="020F0502020204030204" pitchFamily="34" charset="0"/>
                <a:ea typeface="Calibri" panose="020F0502020204030204" pitchFamily="34" charset="0"/>
              </a:rPr>
              <a:t>2. What are the relevant digitalization technologies (machine learning, digital twins, artificial intelligence, lab automation, computational modelling, simulation, IoT, industry4.0, lab4.0)? </a:t>
            </a:r>
            <a:endParaRPr lang="en-GB" sz="1000" dirty="0">
              <a:effectLst/>
              <a:latin typeface="Calibri" panose="020F0502020204030204" pitchFamily="34" charset="0"/>
              <a:ea typeface="Calibri" panose="020F0502020204030204" pitchFamily="34" charset="0"/>
            </a:endParaRPr>
          </a:p>
          <a:p>
            <a:r>
              <a:rPr lang="en-GB" sz="1000" dirty="0">
                <a:solidFill>
                  <a:srgbClr val="1F4E79"/>
                </a:solidFill>
                <a:effectLst/>
                <a:latin typeface="Calibri" panose="020F0502020204030204" pitchFamily="34" charset="0"/>
                <a:ea typeface="Calibri" panose="020F0502020204030204" pitchFamily="34" charset="0"/>
              </a:rPr>
              <a:t>3. How can these technologies enable better process chemistry and technology? </a:t>
            </a:r>
            <a:endParaRPr lang="en-GB" sz="1000" dirty="0">
              <a:effectLst/>
              <a:latin typeface="Calibri" panose="020F0502020204030204" pitchFamily="34" charset="0"/>
              <a:ea typeface="Calibri" panose="020F0502020204030204" pitchFamily="34" charset="0"/>
            </a:endParaRPr>
          </a:p>
          <a:p>
            <a:r>
              <a:rPr lang="en-GB" sz="1000" dirty="0">
                <a:solidFill>
                  <a:srgbClr val="1F4E79"/>
                </a:solidFill>
                <a:effectLst/>
                <a:latin typeface="Calibri" panose="020F0502020204030204" pitchFamily="34" charset="0"/>
                <a:ea typeface="Calibri" panose="020F0502020204030204" pitchFamily="34" charset="0"/>
              </a:rPr>
              <a:t>4. What can we learn from examples outside of process chemistry and technology? </a:t>
            </a:r>
            <a:endParaRPr lang="en-GB" sz="1000" dirty="0">
              <a:effectLst/>
              <a:latin typeface="Calibri" panose="020F0502020204030204" pitchFamily="34" charset="0"/>
              <a:ea typeface="Calibri" panose="020F0502020204030204" pitchFamily="34" charset="0"/>
            </a:endParaRPr>
          </a:p>
          <a:p>
            <a:r>
              <a:rPr lang="en-GB" sz="1000" dirty="0">
                <a:solidFill>
                  <a:srgbClr val="1F4E79"/>
                </a:solidFill>
                <a:effectLst/>
                <a:latin typeface="Calibri" panose="020F0502020204030204" pitchFamily="34" charset="0"/>
                <a:ea typeface="Calibri" panose="020F0502020204030204" pitchFamily="34" charset="0"/>
              </a:rPr>
              <a:t>5. What skills will process chemists and technologists need for the digital future?</a:t>
            </a:r>
            <a:endParaRPr lang="en-GB" sz="10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857A81-DEF9-4B57-AC08-20326D7F815B}" type="slidenum">
              <a:rPr lang="en-GB" smtClean="0"/>
              <a:pPr/>
              <a:t>2</a:t>
            </a:fld>
            <a:endParaRPr lang="en-GB"/>
          </a:p>
        </p:txBody>
      </p:sp>
    </p:spTree>
    <p:extLst>
      <p:ext uri="{BB962C8B-B14F-4D97-AF65-F5344CB8AC3E}">
        <p14:creationId xmlns:p14="http://schemas.microsoft.com/office/powerpoint/2010/main" val="1100060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sv-SE" sz="10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24</a:t>
            </a:fld>
            <a:endParaRPr lang="en-GB"/>
          </a:p>
        </p:txBody>
      </p:sp>
    </p:spTree>
    <p:extLst>
      <p:ext uri="{BB962C8B-B14F-4D97-AF65-F5344CB8AC3E}">
        <p14:creationId xmlns:p14="http://schemas.microsoft.com/office/powerpoint/2010/main" val="3333871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25</a:t>
            </a:fld>
            <a:endParaRPr lang="en-GB"/>
          </a:p>
        </p:txBody>
      </p:sp>
    </p:spTree>
    <p:extLst>
      <p:ext uri="{BB962C8B-B14F-4D97-AF65-F5344CB8AC3E}">
        <p14:creationId xmlns:p14="http://schemas.microsoft.com/office/powerpoint/2010/main" val="2587485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r>
              <a:rPr lang="en-GB" dirty="0"/>
              <a:t>Automated </a:t>
            </a:r>
            <a:r>
              <a:rPr lang="en-GB" dirty="0" err="1"/>
              <a:t>datafactories</a:t>
            </a:r>
            <a:r>
              <a:rPr lang="en-GB" dirty="0"/>
              <a:t> will transform experimentation</a:t>
            </a:r>
          </a:p>
          <a:p>
            <a:r>
              <a:rPr lang="en-GB" dirty="0"/>
              <a:t>Prediction and digital twins will enable virtual experimentation and provide a basis for advanced process control</a:t>
            </a:r>
          </a:p>
          <a:p>
            <a:r>
              <a:rPr lang="en-GB" dirty="0"/>
              <a:t>Advanced process control will enhance medicines manufacturing and support smart factory operations</a:t>
            </a:r>
          </a:p>
          <a:p>
            <a:endParaRPr lang="en-GB" dirty="0"/>
          </a:p>
        </p:txBody>
      </p:sp>
      <p:sp>
        <p:nvSpPr>
          <p:cNvPr id="4" name="Slide Number Placeholder 3"/>
          <p:cNvSpPr>
            <a:spLocks noGrp="1"/>
          </p:cNvSpPr>
          <p:nvPr>
            <p:ph type="sldNum" sz="quarter" idx="5"/>
          </p:nvPr>
        </p:nvSpPr>
        <p:spPr/>
        <p:txBody>
          <a:bodyPr/>
          <a:lstStyle/>
          <a:p>
            <a:fld id="{48857A81-DEF9-4B57-AC08-20326D7F815B}" type="slidenum">
              <a:rPr lang="en-GB" smtClean="0"/>
              <a:pPr/>
              <a:t>26</a:t>
            </a:fld>
            <a:endParaRPr lang="en-GB"/>
          </a:p>
        </p:txBody>
      </p:sp>
    </p:spTree>
    <p:extLst>
      <p:ext uri="{BB962C8B-B14F-4D97-AF65-F5344CB8AC3E}">
        <p14:creationId xmlns:p14="http://schemas.microsoft.com/office/powerpoint/2010/main" val="3862795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27</a:t>
            </a:fld>
            <a:endParaRPr lang="en-GB"/>
          </a:p>
        </p:txBody>
      </p:sp>
    </p:spTree>
    <p:extLst>
      <p:ext uri="{BB962C8B-B14F-4D97-AF65-F5344CB8AC3E}">
        <p14:creationId xmlns:p14="http://schemas.microsoft.com/office/powerpoint/2010/main" val="4260978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57A81-DEF9-4B57-AC08-20326D7F815B}" type="slidenum">
              <a:rPr lang="en-GB" smtClean="0"/>
              <a:pPr/>
              <a:t>29</a:t>
            </a:fld>
            <a:endParaRPr lang="en-GB"/>
          </a:p>
        </p:txBody>
      </p:sp>
    </p:spTree>
    <p:extLst>
      <p:ext uri="{BB962C8B-B14F-4D97-AF65-F5344CB8AC3E}">
        <p14:creationId xmlns:p14="http://schemas.microsoft.com/office/powerpoint/2010/main" val="131185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Global trends continue to increase the demand for healthcare and breakthroughs in technology are helping improve health outcomes. The COVID-19 pandemic has highlighted challenges and accelerated healthcare innovation and change.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1" i="0" u="none" strike="noStrike" kern="1200" cap="none" spc="0" normalizeH="0" baseline="0" noProof="0" dirty="0">
                <a:ln>
                  <a:noFill/>
                </a:ln>
                <a:solidFill>
                  <a:srgbClr val="3F4444"/>
                </a:solidFill>
                <a:effectLst/>
                <a:uLnTx/>
                <a:uFillTx/>
                <a:latin typeface="Calibri" panose="020F0502020204030204"/>
                <a:ea typeface="+mn-ea"/>
                <a:cs typeface="+mn-cs"/>
              </a:rPr>
              <a:t>Slowing global economic recovery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Following a strong rebound in 2021, the global economy is entering a pronounced slowdown amid fresh threats from COVID-19 variants and a rise in inflation, debt, and income inequality that could endanger the recovery in emerging and developing economies. Global growth is expected to decelerate markedly from 5.5% in 2021 as pent-up demand dissipates and as fiscal and monetary support is unwound across the world. This will coincide with a widening divergence in growth rates between advanced economies and emerging and developing economies.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1" i="0" u="none" strike="noStrike" kern="1200" cap="none" spc="0" normalizeH="0" baseline="0" noProof="0" dirty="0">
                <a:ln>
                  <a:noFill/>
                </a:ln>
                <a:solidFill>
                  <a:srgbClr val="3F4444"/>
                </a:solidFill>
                <a:effectLst/>
                <a:uLnTx/>
                <a:uFillTx/>
                <a:latin typeface="Calibri" panose="020F0502020204030204"/>
                <a:ea typeface="+mn-ea"/>
                <a:cs typeface="+mn-cs"/>
              </a:rPr>
              <a:t>Growing and ageing populations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People worldwide are living longer. By 2030, one in six people will be aged 60 years or over. By 2050, the world’s population of people aged above 60 will double to 2.1 billion. While this shift in distribution towards older ages started in high-income countries, it is now low- and middle-income countries that are experiencing the greatest change. By 2050, two-thirds of the world’s population over 60 years will live in low- and middle-income countries.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1" i="0" u="none" strike="noStrike" kern="1200" cap="none" spc="0" normalizeH="0" baseline="0" noProof="0" dirty="0">
                <a:ln>
                  <a:noFill/>
                </a:ln>
                <a:solidFill>
                  <a:srgbClr val="3F4444"/>
                </a:solidFill>
                <a:effectLst/>
                <a:uLnTx/>
                <a:uFillTx/>
                <a:latin typeface="Calibri" panose="020F0502020204030204"/>
                <a:ea typeface="+mn-ea"/>
                <a:cs typeface="+mn-cs"/>
              </a:rPr>
              <a:t>Increasing burden of chronic disease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Noncommunicable diseases (NCDs) kill 41 million people each year, equivalent to 71% of all deaths globally. NCDs disproportionately affect people in low- and middle-income countries where more than three quarters of global NCD deaths occur. People of all age groups, regions and countries are affected by NCDs. The risk factors contributing to NCDs include diet, smoking and lack of exercise.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1" i="0" u="none" strike="noStrike" kern="1200" cap="none" spc="0" normalizeH="0" baseline="0" noProof="0" dirty="0">
                <a:ln>
                  <a:noFill/>
                </a:ln>
                <a:solidFill>
                  <a:srgbClr val="3F4444"/>
                </a:solidFill>
                <a:effectLst/>
                <a:uLnTx/>
                <a:uFillTx/>
                <a:latin typeface="Calibri" panose="020F0502020204030204"/>
                <a:ea typeface="+mn-ea"/>
                <a:cs typeface="+mn-cs"/>
              </a:rPr>
              <a:t>Growing importance of digital in healthcare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Data management in healthcare is moving beyond storing data, to focusing on extracting insights on population health management and value-based care to improve health outcomes and personalised healthcare. Innovations in technology are allowing people to monitor their own health and become active participants in managing their healthcare. For example, Internet of Things (IoT) applications and technologies are influencing patient engagement strategies and improving patient interactions with healthcare systems.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850" b="0" i="0" u="none" strike="noStrike" kern="1200" cap="none" spc="-10" normalizeH="0" baseline="0" noProof="0" dirty="0">
              <a:ln>
                <a:noFill/>
              </a:ln>
              <a:solidFill>
                <a:srgbClr val="3F4444"/>
              </a:solidFill>
              <a:effectLst/>
              <a:uLnTx/>
              <a:uFillTx/>
              <a:latin typeface="Calibri" panose="020F0502020204030204"/>
              <a:ea typeface="Calibri" panose="020F0502020204030204" pitchFamily="34" charset="0"/>
              <a:cs typeface="+mn-cs"/>
            </a:endParaRPr>
          </a:p>
          <a:p>
            <a:pPr marL="0" marR="0" lvl="0" indent="0" algn="l" defTabSz="9138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1" i="0" u="none" strike="noStrike" kern="1200" cap="none" spc="-10" normalizeH="0" baseline="0" noProof="0" dirty="0">
                <a:ln>
                  <a:noFill/>
                </a:ln>
                <a:solidFill>
                  <a:srgbClr val="3F4444"/>
                </a:solidFill>
                <a:effectLst/>
                <a:uLnTx/>
                <a:uFillTx/>
                <a:latin typeface="Calibri" panose="020F0502020204030204"/>
                <a:ea typeface="Calibri" panose="020F0502020204030204" pitchFamily="34" charset="0"/>
                <a:cs typeface="+mn-cs"/>
              </a:rPr>
              <a:t>The health impact of climate change</a:t>
            </a:r>
          </a:p>
          <a:p>
            <a:pPr marL="0" marR="0" lvl="0" indent="0" algn="l" defTabSz="9138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0" i="0" u="none" strike="noStrike" kern="1200" cap="none" spc="-10" normalizeH="0" baseline="0" noProof="0" dirty="0">
                <a:ln>
                  <a:noFill/>
                </a:ln>
                <a:solidFill>
                  <a:srgbClr val="3F4444"/>
                </a:solidFill>
                <a:effectLst/>
                <a:uLnTx/>
                <a:uFillTx/>
                <a:latin typeface="Calibri" panose="020F0502020204030204"/>
                <a:ea typeface="Calibri" panose="020F0502020204030204" pitchFamily="34" charset="0"/>
                <a:cs typeface="+mn-cs"/>
              </a:rPr>
              <a:t>Climate change affects many determinants of health: clean air, safe drinking water, sufficient food and secure shelter. For example, extreme high air temperatures raise the levels of pollutants in the air that exacerbate cardiovascular and respiratory diseases. Increasingly variable rainfall patterns are likely to affect the supply of fresh water. This can compromise hygiene and increase the risk of diarrhoeal disease, which kills over 500,000 children below the age of five every year.</a:t>
            </a:r>
          </a:p>
          <a:p>
            <a:pPr marL="0" marR="0" lvl="0" indent="0" algn="l" defTabSz="913898"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1" i="0" u="none" strike="noStrike" kern="1200" cap="none" spc="0" normalizeH="0" baseline="0" noProof="0" dirty="0">
                <a:ln>
                  <a:noFill/>
                </a:ln>
                <a:solidFill>
                  <a:srgbClr val="3F4444"/>
                </a:solidFill>
                <a:effectLst/>
                <a:uLnTx/>
                <a:uFillTx/>
                <a:latin typeface="Calibri" panose="020F0502020204030204"/>
                <a:ea typeface="+mn-ea"/>
                <a:cs typeface="+mn-cs"/>
              </a:rPr>
              <a:t>Continued impact of COVID-19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The COVID-19 pandemic has driven changes in health system spending that impact access to medicines. For example, where hospitals beds were scarce, payers reallocated resources and prioritised treatments that could help keep patients out of hospital. The pandemic also demonstrated that when needed, healthcare systems can move quickly to grant rapid access to innovative new medicines such as the COVID-19 vaccines.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Sources: </a:t>
            </a:r>
          </a:p>
          <a:p>
            <a:pPr marL="228475" marR="0" lvl="0" indent="-228475"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The World Bank </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hlinkClick r:id="rId3"/>
              </a:rPr>
              <a:t>https://www.worldbank.org/en/publication/global-economic-prospects</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  </a:t>
            </a:r>
          </a:p>
          <a:p>
            <a:pPr marL="228475" marR="0" lvl="0" indent="-228475"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WHO </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hlinkClick r:id="rId4"/>
              </a:rPr>
              <a:t>https://www.who.int/news-room/fact-sheets/detail/ageing-and-health</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 </a:t>
            </a:r>
          </a:p>
          <a:p>
            <a:pPr marL="228475" marR="0" lvl="0" indent="-228475"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WHO </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hlinkClick r:id="rId5"/>
              </a:rPr>
              <a:t>https://www.who.int/news-room/fact-sheets/detail/noncommunicable-diseases</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 </a:t>
            </a:r>
          </a:p>
          <a:p>
            <a:pPr marL="228475" marR="0" lvl="0" indent="-228475"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McKinsey </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hlinkClick r:id="rId6"/>
              </a:rPr>
              <a:t>https://www.mckinsey.com/industries/healthcare-systems-and-services/our-insights/telehealth-a-quarter-trillion-dollar-post-covid-19-reality</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 </a:t>
            </a:r>
          </a:p>
          <a:p>
            <a:pPr marL="228475" marR="0" lvl="0" indent="-228475"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WHO </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hlinkClick r:id="rId7"/>
              </a:rPr>
              <a:t>https://www.who.int/news-room/fact-sheets/detail/climate-change-and-health</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 </a:t>
            </a:r>
          </a:p>
          <a:p>
            <a:pPr marL="228475" marR="0" lvl="0" indent="-228475"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WHO </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hlinkClick r:id="rId8"/>
              </a:rPr>
              <a:t>https://www.who.int/news/item/23-04-2021-covid-19-continues-to-disrupt-essential-health-services-in-90-of-countries</a:t>
            </a:r>
            <a:r>
              <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850" b="0" i="0" u="none" strike="noStrike" kern="1200" cap="none" spc="0" normalizeH="0" baseline="0" noProof="0" dirty="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3</a:t>
            </a:fld>
            <a:endParaRPr lang="en-GB"/>
          </a:p>
        </p:txBody>
      </p:sp>
    </p:spTree>
    <p:extLst>
      <p:ext uri="{BB962C8B-B14F-4D97-AF65-F5344CB8AC3E}">
        <p14:creationId xmlns:p14="http://schemas.microsoft.com/office/powerpoint/2010/main" val="139320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t>We are on a journey from ‘doing’ digital to ‘being’ digital. </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t>Our vision is of a future of integrated, individualised healthcare solutions, focused on improved patient outcomes, driven by science and digital technologies. </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71381" marR="0" lvl="0" indent="-171381"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t>A digital transformation is sweeping across the whole of our organisation globally. </a:t>
            </a:r>
            <a:b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71381" marR="0" lvl="0" indent="-171381"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t>It’s empowering our people and our business commercially and operationally, transforming our science, and accelerating the discovery and development of new therapeutics. </a:t>
            </a:r>
            <a:b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71381" marR="0" lvl="0" indent="-171381"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t>It’s helping enhance our understanding of disease biology. Discover new ways to target the drivers of disease. Better predict clinical success. Pioneer new approaches to engagement in the clinic and beyond.</a:t>
            </a:r>
            <a:b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71381" marR="0" lvl="0" indent="-171381"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t>We have always put patients first and at the heart of what we do. Digital is reinforcing our commitment to a patient-immersed culture in every aspect of our business, from discovery through to treatment and ongoing care.</a:t>
            </a:r>
            <a:b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71381" marR="0" lvl="0" indent="-171381"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t>We’re streamlining clinical trials and making them swifter, more convenient and patient friendly. Building sustainability into our science, practices and processes.</a:t>
            </a:r>
            <a:b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71381" marR="0" lvl="0" indent="-171381"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t>Creating new business models and value strategies. Increasing the use of automation. Improving the speed and quality of manufacturing. The delivery of and access to our medicines. Outcomes and support for patients. Support and value for healthcare systems.</a:t>
            </a:r>
            <a:b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71381" marR="0" lvl="0" indent="-171381"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rPr>
              <a:t>Our belief in people, ideas, science and technology is driving this transformation, enabling us to help shape the future of healthcare, better serve the communities we live and work in, and our wider society.</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4</a:t>
            </a:fld>
            <a:endParaRPr lang="en-GB"/>
          </a:p>
        </p:txBody>
      </p:sp>
    </p:spTree>
    <p:extLst>
      <p:ext uri="{BB962C8B-B14F-4D97-AF65-F5344CB8AC3E}">
        <p14:creationId xmlns:p14="http://schemas.microsoft.com/office/powerpoint/2010/main" val="175903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5</a:t>
            </a:fld>
            <a:endParaRPr lang="en-GB"/>
          </a:p>
        </p:txBody>
      </p:sp>
    </p:spTree>
    <p:extLst>
      <p:ext uri="{BB962C8B-B14F-4D97-AF65-F5344CB8AC3E}">
        <p14:creationId xmlns:p14="http://schemas.microsoft.com/office/powerpoint/2010/main" val="368290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Our business activities span the entire life-cycle of a medicine. As the diagram illustrates, there are eight phases of this life-cycle: </a:t>
            </a:r>
          </a:p>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AutoNum type="arabicPeriod"/>
              <a:tabLst/>
              <a:defRPr/>
            </a:pPr>
            <a:r>
              <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rPr>
              <a:t>Find potential medicine  </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Identify unmet medical need aligned with our three therapy areas and undertake scientific research to identify potential new medicines </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Initiate process of seeking patent protection</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AutoNum type="arabicPeriod"/>
              <a:tabLst/>
              <a:defRPr/>
            </a:pPr>
            <a:r>
              <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rPr>
              <a:t>Pre-clinical studies</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Conduct laboratory and animal studies to understand if the potential medicine is safe to introduce into humans and in what quantities</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Determine likely efficacy, side effect profile and maximum dose estimates</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AutoNum type="arabicPeriod"/>
              <a:tabLst/>
              <a:defRPr/>
            </a:pPr>
            <a:r>
              <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rPr>
              <a:t>Phase I trials</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Begin clinical trials with small groups of healthy human volunteers (small molecules) or patients (biologics) to understand how the potential medicine is absorbed into the body, distributed around it and excreted</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Determine approximate dosage and identify side effects</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AutoNum type="arabicPeriod"/>
              <a:tabLst/>
              <a:defRPr/>
            </a:pPr>
            <a:r>
              <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rPr>
              <a:t>Phase II trials</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Conduct trials on small-to-medium sized groups of patients to test effectiveness and tolerability of the medicine and determine optimal dose</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Design Phase III trials to generate data needed for regulatory approvals and pricing/reimbursement globally</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AutoNum type="arabicPeriod"/>
              <a:tabLst/>
              <a:defRPr/>
            </a:pPr>
            <a:r>
              <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rPr>
              <a:t>Phase III trials </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Engage in trials in a larger group of patients to gather information about effectiveness and safety of the medicine and evaluate the overall benefits/risk profile</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Initiate branding for the new medicine in preparation for its launch</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AutoNum type="arabicPeriod"/>
              <a:tabLst/>
              <a:defRPr/>
            </a:pPr>
            <a:r>
              <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rPr>
              <a:t>Regulatory submission and pricing</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Seek regulatory approvals for manufacturing, marketing and selling the medicine</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Submit clinical data to regulatory authorities (and, if requested, generate further data increasingly in real-world settings) to demonstrate the safety and efficacy profiles of the medicine to enable them to decide on whether to grant regulatory approvals</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AutoNum type="arabicPeriod"/>
              <a:tabLst/>
              <a:defRPr/>
            </a:pPr>
            <a:r>
              <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rPr>
              <a:t>Launch new medicine</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Raise awareness of patient benefit and appropriate use, market and sell medicine</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Clinicians begin to prescribe medicines and patients begin to benefit</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Continuously monitor, record and analyse reported side effects. Review need to update the side effect warnings to ensure that patients’ wellbeing is maintained</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Assess real-world effectiveness, and opportunities to support patients and prescribers, to achieve maximum benefit from the medicine </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AutoNum type="arabicPeriod"/>
              <a:tabLst/>
              <a:defRPr/>
            </a:pPr>
            <a:r>
              <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rPr>
              <a:t>Post-launch research and development</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Conduct studies to further understand the benefit/risk profile of the medicine in larger and/or additional patient populations</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Life-cycle management activities to broaden understanding of a medicine’s full potential</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Consider additional diseases or aspects of disease to be treated or better ways of administering the medicine</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Submit data packages with requests for life-cycle management to regulatory authorities for review and approval </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182563" marR="0" lvl="0" indent="0" algn="l" defTabSz="914400" rtl="0" eaLnBrk="1" fontAlgn="auto" latinLnBrk="0" hangingPunct="1">
              <a:lnSpc>
                <a:spcPct val="100000"/>
              </a:lnSpc>
              <a:spcBef>
                <a:spcPts val="0"/>
              </a:spcBef>
              <a:spcAft>
                <a:spcPts val="200"/>
              </a:spcAft>
              <a:buClrTx/>
              <a:buSzTx/>
              <a:buFont typeface="Arial" panose="020B0604020202020204" pitchFamily="34" charset="0"/>
              <a:buAutoNum type="arabicPeriod"/>
              <a:tabLst/>
              <a:defRPr/>
            </a:pPr>
            <a:r>
              <a:rPr kumimoji="0" lang="en-GB" sz="800" b="1" i="0" u="none" strike="noStrike" kern="1200" cap="none" spc="0" normalizeH="0" baseline="0" noProof="0" dirty="0">
                <a:ln>
                  <a:noFill/>
                </a:ln>
                <a:solidFill>
                  <a:srgbClr val="3F4444"/>
                </a:solidFill>
                <a:effectLst/>
                <a:uLnTx/>
                <a:uFillTx/>
                <a:latin typeface="Calibri" panose="020F0502020204030204"/>
                <a:ea typeface="+mn-ea"/>
                <a:cs typeface="+mn-cs"/>
              </a:rPr>
              <a:t>Post-exclusivity </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Patent expiry and generic entry</a:t>
            </a:r>
          </a:p>
          <a:p>
            <a:pPr marL="182563" marR="0" lvl="1" indent="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3F4444"/>
                </a:solidFill>
                <a:effectLst/>
                <a:uLnTx/>
                <a:uFillTx/>
                <a:latin typeface="Calibri" panose="020F0502020204030204"/>
                <a:ea typeface="+mn-ea"/>
                <a:cs typeface="+mn-cs"/>
              </a:rPr>
              <a:t>Reinvestment of returns </a:t>
            </a:r>
          </a:p>
        </p:txBody>
      </p:sp>
      <p:sp>
        <p:nvSpPr>
          <p:cNvPr id="4" name="Slide Number Placeholder 3"/>
          <p:cNvSpPr>
            <a:spLocks noGrp="1"/>
          </p:cNvSpPr>
          <p:nvPr>
            <p:ph type="sldNum" sz="quarter" idx="5"/>
          </p:nvPr>
        </p:nvSpPr>
        <p:spPr/>
        <p:txBody>
          <a:bodyPr/>
          <a:lstStyle/>
          <a:p>
            <a:fld id="{48857A81-DEF9-4B57-AC08-20326D7F815B}" type="slidenum">
              <a:rPr lang="en-GB" smtClean="0"/>
              <a:pPr/>
              <a:t>6</a:t>
            </a:fld>
            <a:endParaRPr lang="en-GB"/>
          </a:p>
        </p:txBody>
      </p:sp>
    </p:spTree>
    <p:extLst>
      <p:ext uri="{BB962C8B-B14F-4D97-AF65-F5344CB8AC3E}">
        <p14:creationId xmlns:p14="http://schemas.microsoft.com/office/powerpoint/2010/main" val="3659967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Symbol" panose="05050102010706020507" pitchFamily="18" charset="2"/>
              <a:buNone/>
              <a:tabLst/>
              <a:defRPr/>
            </a:pPr>
            <a:r>
              <a:rPr kumimoji="0" lang="en-GB" sz="1800" b="0" i="0" u="none" strike="noStrike" kern="1200" cap="none" spc="0" normalizeH="0" baseline="0" noProof="0" dirty="0">
                <a:ln>
                  <a:noFill/>
                </a:ln>
                <a:solidFill>
                  <a:srgbClr val="3F4444"/>
                </a:solidFill>
                <a:effectLst/>
                <a:uLnTx/>
                <a:uFillTx/>
                <a:latin typeface="Calibri" panose="020F0502020204030204" pitchFamily="34" charset="0"/>
                <a:ea typeface="Times New Roman" panose="02020603050405020304" pitchFamily="18" charset="0"/>
                <a:cs typeface="Calibri" panose="020F0502020204030204" pitchFamily="34" charset="0"/>
              </a:rPr>
              <a:t>Digital technologies are transforming the way we operate, creating new connections and insights, and accelerating our scientific and commercial processes. Digital is absolutely critical to use achieving our Operations goals.</a:t>
            </a:r>
          </a:p>
          <a:p>
            <a:pPr marL="0" marR="0" lvl="0" indent="0" algn="l" defTabSz="914400" rtl="0" eaLnBrk="1" fontAlgn="auto" latinLnBrk="0" hangingPunct="1">
              <a:lnSpc>
                <a:spcPct val="150000"/>
              </a:lnSpc>
              <a:spcBef>
                <a:spcPts val="0"/>
              </a:spcBef>
              <a:spcAft>
                <a:spcPts val="600"/>
              </a:spcAft>
              <a:buClrTx/>
              <a:buSzTx/>
              <a:buFont typeface="Symbol" panose="05050102010706020507" pitchFamily="18" charset="2"/>
              <a:buNone/>
              <a:tabLst/>
              <a:defRPr/>
            </a:pPr>
            <a:endParaRPr kumimoji="0" lang="en-US" sz="1800" b="0" i="0" u="none" strike="noStrike" kern="1200" cap="none" spc="0" normalizeH="0" baseline="0" noProof="0" dirty="0">
              <a:ln>
                <a:noFill/>
              </a:ln>
              <a:solidFill>
                <a:srgbClr val="3F4444"/>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Symbol" panose="05050102010706020507" pitchFamily="18" charset="2"/>
              <a:buNone/>
              <a:tabLst/>
              <a:defRPr/>
            </a:pPr>
            <a:r>
              <a:rPr kumimoji="0" lang="en-GB" sz="1800" b="0" i="0" u="none" strike="noStrike" kern="1200" cap="none" spc="0" normalizeH="0" baseline="0" noProof="0" dirty="0">
                <a:ln>
                  <a:noFill/>
                </a:ln>
                <a:solidFill>
                  <a:srgbClr val="3F4444"/>
                </a:solidFill>
                <a:effectLst/>
                <a:uLnTx/>
                <a:uFillTx/>
                <a:latin typeface="Calibri" panose="020F0502020204030204" pitchFamily="34" charset="0"/>
                <a:ea typeface="Times New Roman" panose="02020603050405020304" pitchFamily="18" charset="0"/>
                <a:cs typeface="Calibri" panose="020F0502020204030204" pitchFamily="34" charset="0"/>
              </a:rPr>
              <a:t>Our digital transformation is 90% people and 10% technology, and by finding new ways of working and thinking, we are helping to accelerate growth and deliver more medicines to more patients every day. </a:t>
            </a:r>
          </a:p>
          <a:p>
            <a:pPr marL="0" marR="0" lvl="0" indent="0" algn="l" defTabSz="914400" rtl="0" eaLnBrk="1" fontAlgn="auto" latinLnBrk="0" hangingPunct="1">
              <a:lnSpc>
                <a:spcPct val="150000"/>
              </a:lnSpc>
              <a:spcBef>
                <a:spcPts val="0"/>
              </a:spcBef>
              <a:spcAft>
                <a:spcPts val="600"/>
              </a:spcAft>
              <a:buClrTx/>
              <a:buSzTx/>
              <a:buFont typeface="Symbol" panose="05050102010706020507" pitchFamily="18" charset="2"/>
              <a:buNone/>
              <a:tabLst/>
              <a:defRPr/>
            </a:pPr>
            <a:endParaRPr kumimoji="0" lang="en-US" sz="1800" b="0" i="0" u="none" strike="noStrike" kern="1200" cap="none" spc="0" normalizeH="0" baseline="0" noProof="0" dirty="0">
              <a:ln>
                <a:noFill/>
              </a:ln>
              <a:solidFill>
                <a:srgbClr val="3F4444"/>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Symbol" panose="05050102010706020507" pitchFamily="18" charset="2"/>
              <a:buNone/>
              <a:tabLst/>
              <a:defRPr/>
            </a:pPr>
            <a:r>
              <a:rPr kumimoji="0" lang="en-GB" sz="1800" b="0" i="0" u="none" strike="noStrike" kern="1200" cap="none" spc="0" normalizeH="0" baseline="0" noProof="0" dirty="0">
                <a:ln>
                  <a:noFill/>
                </a:ln>
                <a:solidFill>
                  <a:srgbClr val="3F4444"/>
                </a:solidFill>
                <a:effectLst/>
                <a:uLnTx/>
                <a:uFillTx/>
                <a:latin typeface="Calibri" panose="020F0502020204030204" pitchFamily="34" charset="0"/>
                <a:ea typeface="Times New Roman" panose="02020603050405020304" pitchFamily="18" charset="0"/>
                <a:cs typeface="Calibri" panose="020F0502020204030204" pitchFamily="34" charset="0"/>
              </a:rPr>
              <a:t>We are creating a standardised set of digital solutions that connect people, products and processes with technologies, and as you’ll see on this slide, we are investing in three key areas: drug development, manufacturing and supply chain. </a:t>
            </a:r>
            <a:endParaRPr kumimoji="0" lang="en-US" sz="1800" b="0" i="0" u="none" strike="noStrike" kern="1200" cap="none" spc="0" normalizeH="0" baseline="0" noProof="0" dirty="0">
              <a:ln>
                <a:noFill/>
              </a:ln>
              <a:solidFill>
                <a:srgbClr val="3F4444"/>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Symbol" panose="05050102010706020507" pitchFamily="18" charset="2"/>
              <a:buNone/>
              <a:tabLst/>
              <a:defRPr/>
            </a:pPr>
            <a:endParaRPr kumimoji="0" lang="en-US" sz="1800" b="0" i="0" u="none" strike="noStrike" kern="1200" cap="none" spc="0" normalizeH="0" baseline="0" noProof="0" dirty="0">
              <a:ln>
                <a:noFill/>
              </a:ln>
              <a:solidFill>
                <a:srgbClr val="3F4444"/>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Symbol" panose="05050102010706020507" pitchFamily="18" charset="2"/>
              <a:buNone/>
              <a:tabLst/>
              <a:defRPr/>
            </a:pPr>
            <a:r>
              <a:rPr kumimoji="0" lang="en-GB" sz="1800" b="0" i="0" u="none" strike="noStrike" kern="1200" cap="none" spc="0" normalizeH="0" baseline="0" noProof="0" dirty="0">
                <a:ln>
                  <a:noFill/>
                </a:ln>
                <a:solidFill>
                  <a:srgbClr val="3F4444"/>
                </a:solidFill>
                <a:effectLst/>
                <a:uLnTx/>
                <a:uFillTx/>
                <a:latin typeface="Calibri" panose="020F0502020204030204" pitchFamily="34" charset="0"/>
                <a:ea typeface="Times New Roman" panose="02020603050405020304" pitchFamily="18" charset="0"/>
                <a:cs typeface="Calibri" panose="020F0502020204030204" pitchFamily="34" charset="0"/>
              </a:rPr>
              <a:t>Once our digital solutions are scaled across these areas, we will further increase our levels of efficiency and eliminate even more waste from across our supply chain.</a:t>
            </a:r>
            <a:endParaRPr kumimoji="0" lang="en-US" sz="1800" b="0" i="0" u="none" strike="noStrike" kern="1200" cap="none" spc="0" normalizeH="0" baseline="0" noProof="0" dirty="0">
              <a:ln>
                <a:noFill/>
              </a:ln>
              <a:solidFill>
                <a:srgbClr val="3F4444"/>
              </a:solidFill>
              <a:effectLst/>
              <a:uLnTx/>
              <a:uFillTx/>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7</a:t>
            </a:fld>
            <a:endParaRPr lang="en-GB"/>
          </a:p>
        </p:txBody>
      </p:sp>
    </p:spTree>
    <p:extLst>
      <p:ext uri="{BB962C8B-B14F-4D97-AF65-F5344CB8AC3E}">
        <p14:creationId xmlns:p14="http://schemas.microsoft.com/office/powerpoint/2010/main" val="2416363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9</a:t>
            </a:fld>
            <a:endParaRPr lang="en-GB"/>
          </a:p>
        </p:txBody>
      </p:sp>
    </p:spTree>
    <p:extLst>
      <p:ext uri="{BB962C8B-B14F-4D97-AF65-F5344CB8AC3E}">
        <p14:creationId xmlns:p14="http://schemas.microsoft.com/office/powerpoint/2010/main" val="179546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t>The characteristic of the particle can have an impact on the manufacturing process of the tablets our patients take </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b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t>The surface properties, size and shape of a particle can impact how it mixes with the other ingredients, how those mixtures flow</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t>.. and the compressibility of that mixture into tablets.</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t>All of this this need to be optimized to ensure the quality attributes of a tablet,</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t>For example, think about the hardness and dissolution of the table, we want tablets to break down in a patient's stomach, not before.</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t>As we optimize the synthetic route to a scaled commercial process small changes to the particle size, shape, or surface morphology it can impact the manufacturing process, we have developed, sometime we have to go back and re-optimize as step</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t>The worst case scenario we may have to go back and develop the whole process again</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t>This can add months or even years onto the development process</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t>Changes on the expectations of drug development timelines in a post covid world mean we want to find new ways of making this process as fast as possible</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rPr>
              <a:t>While continuing to ensure 100% quality in  the final tablets we produce</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10</a:t>
            </a:fld>
            <a:endParaRPr lang="en-GB"/>
          </a:p>
        </p:txBody>
      </p:sp>
    </p:spTree>
    <p:extLst>
      <p:ext uri="{BB962C8B-B14F-4D97-AF65-F5344CB8AC3E}">
        <p14:creationId xmlns:p14="http://schemas.microsoft.com/office/powerpoint/2010/main" val="403163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customXml" Target="../../customXml/item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customXml" Target="../../customXml/item9.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customXml" Target="../../customXml/item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5.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6.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7.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9.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customXml" Target="../../customXml/item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2.xml"/><Relationship Id="rId4" Type="http://schemas.openxmlformats.org/officeDocument/2006/relationships/image" Target="../media/image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3.xml"/><Relationship Id="rId4" Type="http://schemas.openxmlformats.org/officeDocument/2006/relationships/image" Target="../media/image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4.xml"/><Relationship Id="rId4" Type="http://schemas.openxmlformats.org/officeDocument/2006/relationships/image" Target="../media/image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5.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6.xml"/><Relationship Id="rId1" Type="http://schemas.openxmlformats.org/officeDocument/2006/relationships/customXml" Target="../../customXml/item12.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Master" Target="../slideMasters/slideMaster7.xml"/><Relationship Id="rId1" Type="http://schemas.openxmlformats.org/officeDocument/2006/relationships/tags" Target="../tags/tag5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7.xml"/><Relationship Id="rId1" Type="http://schemas.openxmlformats.org/officeDocument/2006/relationships/tags" Target="../tags/tag59.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Master" Target="../slideMasters/slideMaster7.xml"/><Relationship Id="rId1" Type="http://schemas.openxmlformats.org/officeDocument/2006/relationships/tags" Target="../tags/tag60.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7.xml"/><Relationship Id="rId1" Type="http://schemas.openxmlformats.org/officeDocument/2006/relationships/tags" Target="../tags/tag61.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2.xml"/><Relationship Id="rId1" Type="http://schemas.openxmlformats.org/officeDocument/2006/relationships/customXml" Target="../../customXml/item10.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5.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6.xml"/><Relationship Id="rId1" Type="http://schemas.openxmlformats.org/officeDocument/2006/relationships/customXml" Target="../../customXml/item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9.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0.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1.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2.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4.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5.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6.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7.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9.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0.xml"/><Relationship Id="rId1" Type="http://schemas.openxmlformats.org/officeDocument/2006/relationships/customXml" Target="../../customXml/item7.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customXml" Target="../../customXml/item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dirty="0"/>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29768" bIns="649224" anchor="ctr">
            <a:noAutofit/>
          </a:bodyPr>
          <a:lstStyle>
            <a:lvl1pPr marL="0" indent="0" algn="ctr">
              <a:lnSpc>
                <a:spcPct val="100000"/>
              </a:lnSpc>
              <a:spcAft>
                <a:spcPts val="0"/>
              </a:spcAft>
              <a:buNone/>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dirty="0"/>
          </a:p>
        </p:txBody>
      </p:sp>
      <p:sp>
        <p:nvSpPr>
          <p:cNvPr id="15" name="Freeform: Shape 14">
            <a:extLst>
              <a:ext uri="{FF2B5EF4-FFF2-40B4-BE49-F238E27FC236}">
                <a16:creationId xmlns:a16="http://schemas.microsoft.com/office/drawing/2014/main" id="{72260595-7C87-4D29-977E-EE25A0D9291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4" name="Oval 13">
            <a:extLst>
              <a:ext uri="{FF2B5EF4-FFF2-40B4-BE49-F238E27FC236}">
                <a16:creationId xmlns:a16="http://schemas.microsoft.com/office/drawing/2014/main" id="{E4809C05-E460-4D1A-BC84-C63C988F5D2D}"/>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Tree>
    <p:custDataLst>
      <p:tags r:id="rId1"/>
    </p:custDataLst>
    <p:extLst>
      <p:ext uri="{BB962C8B-B14F-4D97-AF65-F5344CB8AC3E}">
        <p14:creationId xmlns:p14="http://schemas.microsoft.com/office/powerpoint/2010/main" val="2848700265"/>
      </p:ext>
    </p:extLst>
  </p:cSld>
  <p:clrMapOvr>
    <a:masterClrMapping/>
  </p:clrMapOvr>
  <p:extLst>
    <p:ext uri="{DCECCB84-F9BA-43D5-87BE-67443E8EF086}">
      <p15:sldGuideLst xmlns:p15="http://schemas.microsoft.com/office/powerpoint/2012/main">
        <p15:guide id="1" pos="3522"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5A771-AD04-5C47-B620-B54FB2748E45}"/>
              </a:ext>
            </a:extLst>
          </p:cNvPr>
          <p:cNvSpPr>
            <a:spLocks noGrp="1"/>
          </p:cNvSpPr>
          <p:nvPr>
            <p:ph type="title"/>
          </p:nvPr>
        </p:nvSpPr>
        <p:spPr>
          <a:xfrm>
            <a:off x="450851" y="342000"/>
            <a:ext cx="7220845" cy="1101789"/>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3D3F737E-7062-264C-A2C4-3F1C0D4F7CFE}"/>
              </a:ext>
            </a:extLst>
          </p:cNvPr>
          <p:cNvSpPr>
            <a:spLocks noGrp="1"/>
          </p:cNvSpPr>
          <p:nvPr>
            <p:ph type="sldNum" sz="quarter" idx="12"/>
          </p:nvPr>
        </p:nvSpPr>
        <p:spPr/>
        <p:txBody>
          <a:bodyPr/>
          <a:lstStyle/>
          <a:p>
            <a:fld id="{F8E47D07-9D1E-4FE9-B31A-2F5863681021}" type="slidenum">
              <a:rPr lang="en-GB" smtClean="0"/>
              <a:pPr/>
              <a:t>‹#›</a:t>
            </a:fld>
            <a:endParaRPr lang="en-GB" dirty="0"/>
          </a:p>
        </p:txBody>
      </p:sp>
      <p:sp>
        <p:nvSpPr>
          <p:cNvPr id="6" name="Text Placeholder 2">
            <a:extLst>
              <a:ext uri="{FF2B5EF4-FFF2-40B4-BE49-F238E27FC236}">
                <a16:creationId xmlns:a16="http://schemas.microsoft.com/office/drawing/2014/main" id="{C1FC7E14-35C4-094B-8FE1-47375A990EEC}"/>
              </a:ext>
            </a:extLst>
          </p:cNvPr>
          <p:cNvSpPr>
            <a:spLocks noGrp="1"/>
          </p:cNvSpPr>
          <p:nvPr>
            <p:ph idx="1"/>
          </p:nvPr>
        </p:nvSpPr>
        <p:spPr>
          <a:xfrm>
            <a:off x="450850" y="1825625"/>
            <a:ext cx="10902951" cy="4351339"/>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1356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Secondar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dirty="0"/>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vert="horz" wrap="square" lIns="91440" tIns="432000" rIns="91440" bIns="731520" rtlCol="0" anchor="ctr">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1600" b="1" kern="1200" dirty="0" smtClean="0">
                <a:solidFill>
                  <a:schemeClr val="bg1"/>
                </a:solidFill>
                <a:latin typeface="+mn-lt"/>
                <a:ea typeface="+mn-ea"/>
                <a:cs typeface="+mn-cs"/>
              </a:defRPr>
            </a:lvl1pPr>
          </a:lstStyle>
          <a:p>
            <a:pPr marL="228600" lvl="0" indent="-228600" algn="ctr"/>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1" name="Picture Placeholder 3">
            <a:extLst>
              <a:ext uri="{FF2B5EF4-FFF2-40B4-BE49-F238E27FC236}">
                <a16:creationId xmlns:a16="http://schemas.microsoft.com/office/drawing/2014/main" id="{894F9465-82DF-4370-9E47-56C71396EFC4}"/>
              </a:ext>
            </a:extLst>
          </p:cNvPr>
          <p:cNvSpPr>
            <a:spLocks noGrp="1"/>
          </p:cNvSpPr>
          <p:nvPr>
            <p:ph type="pic" sz="quarter" idx="25" hasCustomPrompt="1"/>
          </p:nvPr>
        </p:nvSpPr>
        <p:spPr>
          <a:xfrm>
            <a:off x="3530600" y="622299"/>
            <a:ext cx="2062480" cy="635001"/>
          </a:xfrm>
        </p:spPr>
        <p:txBody>
          <a:bodyPr anchor="ctr" anchorCtr="0">
            <a:normAutofit/>
          </a:bodyPr>
          <a:lstStyle>
            <a:lvl1pPr marL="0" indent="0" algn="ctr">
              <a:lnSpc>
                <a:spcPct val="100000"/>
              </a:lnSpc>
              <a:buNone/>
              <a:defRPr sz="1400"/>
            </a:lvl1pPr>
          </a:lstStyle>
          <a:p>
            <a:r>
              <a:rPr lang="en-US"/>
              <a:t>Use this placeholder for a secondary logo if needed</a:t>
            </a:r>
          </a:p>
        </p:txBody>
      </p:sp>
      <p:sp>
        <p:nvSpPr>
          <p:cNvPr id="15" name="Text Placeholder 7">
            <a:extLst>
              <a:ext uri="{FF2B5EF4-FFF2-40B4-BE49-F238E27FC236}">
                <a16:creationId xmlns:a16="http://schemas.microsoft.com/office/drawing/2014/main" id="{AF0B1B31-3000-4CD8-BB26-CDF0CF4ED32F}"/>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
        <p:nvSpPr>
          <p:cNvPr id="16" name="Freeform: Shape 15">
            <a:extLst>
              <a:ext uri="{FF2B5EF4-FFF2-40B4-BE49-F238E27FC236}">
                <a16:creationId xmlns:a16="http://schemas.microsoft.com/office/drawing/2014/main" id="{B8C86533-B59D-4640-AA9B-D75189B4B4C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id="{CF3181C7-2372-4ADB-A7E1-372907919D37}"/>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634878808"/>
      </p:ext>
    </p:extLst>
  </p:cSld>
  <p:clrMapOvr>
    <a:masterClrMapping/>
  </p:clrMapOvr>
  <p:extLst>
    <p:ext uri="{DCECCB84-F9BA-43D5-87BE-67443E8EF086}">
      <p15:sldGuideLst xmlns:p15="http://schemas.microsoft.com/office/powerpoint/2012/main">
        <p15:guide id="1" pos="3522" userDrawn="1">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Cobr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dirty="0"/>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vert="horz" wrap="square" lIns="91440" tIns="432000" rIns="91440" bIns="731520" rtlCol="0" anchor="ctr">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1600" b="1" kern="1200" dirty="0" smtClean="0">
                <a:solidFill>
                  <a:schemeClr val="bg1"/>
                </a:solidFill>
                <a:latin typeface="+mn-lt"/>
                <a:ea typeface="+mn-ea"/>
                <a:cs typeface="+mn-cs"/>
              </a:defRPr>
            </a:lvl1pPr>
          </a:lstStyle>
          <a:p>
            <a:pPr marL="228600" lvl="0" indent="-228600" algn="ctr"/>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82804"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065862"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1" name="Picture Placeholder 3">
            <a:extLst>
              <a:ext uri="{FF2B5EF4-FFF2-40B4-BE49-F238E27FC236}">
                <a16:creationId xmlns:a16="http://schemas.microsoft.com/office/drawing/2014/main" id="{894F9465-82DF-4370-9E47-56C71396EFC4}"/>
              </a:ext>
            </a:extLst>
          </p:cNvPr>
          <p:cNvSpPr>
            <a:spLocks noGrp="1"/>
          </p:cNvSpPr>
          <p:nvPr>
            <p:ph type="pic" sz="quarter" idx="25" hasCustomPrompt="1"/>
          </p:nvPr>
        </p:nvSpPr>
        <p:spPr>
          <a:xfrm>
            <a:off x="412276" y="622299"/>
            <a:ext cx="2062480" cy="635001"/>
          </a:xfrm>
        </p:spPr>
        <p:txBody>
          <a:bodyPr anchor="ctr" anchorCtr="0">
            <a:normAutofit/>
          </a:bodyPr>
          <a:lstStyle>
            <a:lvl1pPr marL="0" indent="0" algn="ctr">
              <a:lnSpc>
                <a:spcPct val="100000"/>
              </a:lnSpc>
              <a:buNone/>
              <a:defRPr sz="1400"/>
            </a:lvl1pPr>
          </a:lstStyle>
          <a:p>
            <a:r>
              <a:rPr lang="en-US"/>
              <a:t>Use this placeholder for a secondary logo if needed</a:t>
            </a:r>
          </a:p>
        </p:txBody>
      </p:sp>
      <p:sp>
        <p:nvSpPr>
          <p:cNvPr id="15" name="Text Placeholder 7">
            <a:extLst>
              <a:ext uri="{FF2B5EF4-FFF2-40B4-BE49-F238E27FC236}">
                <a16:creationId xmlns:a16="http://schemas.microsoft.com/office/drawing/2014/main" id="{AF0B1B31-3000-4CD8-BB26-CDF0CF4ED32F}"/>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
        <p:nvSpPr>
          <p:cNvPr id="16" name="Freeform: Shape 15">
            <a:extLst>
              <a:ext uri="{FF2B5EF4-FFF2-40B4-BE49-F238E27FC236}">
                <a16:creationId xmlns:a16="http://schemas.microsoft.com/office/drawing/2014/main" id="{B8C86533-B59D-4640-AA9B-D75189B4B4C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id="{CF3181C7-2372-4ADB-A7E1-372907919D37}"/>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120043586"/>
      </p:ext>
    </p:extLst>
  </p:cSld>
  <p:clrMapOvr>
    <a:masterClrMapping/>
  </p:clrMapOvr>
  <p:extLst>
    <p:ext uri="{DCECCB84-F9BA-43D5-87BE-67443E8EF086}">
      <p15:sldGuideLst xmlns:p15="http://schemas.microsoft.com/office/powerpoint/2012/main">
        <p15:guide id="1" pos="3522" userDrawn="1">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Alternativ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1523F-CCFB-4B58-AB3F-DEC8A49B7F24}"/>
              </a:ext>
            </a:extLst>
          </p:cNvPr>
          <p:cNvSpPr/>
          <p:nvPr userDrawn="1"/>
        </p:nvSpPr>
        <p:spPr>
          <a:xfrm>
            <a:off x="9855200" y="4927601"/>
            <a:ext cx="2336800"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err="1"/>
          </a:p>
        </p:txBody>
      </p:sp>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6" y="2148952"/>
            <a:ext cx="4356101" cy="1986487"/>
          </a:xfrm>
        </p:spPr>
        <p:txBody>
          <a:bodyPr anchor="b" anchorCtr="0">
            <a:normAutofit/>
          </a:bodyPr>
          <a:lstStyle>
            <a:lvl1pPr>
              <a:lnSpc>
                <a:spcPct val="100000"/>
              </a:lnSpc>
              <a:defRPr sz="4000">
                <a:solidFill>
                  <a:schemeClr val="accent1"/>
                </a:solidFill>
              </a:defRPr>
            </a:lvl1pPr>
          </a:lstStyle>
          <a:p>
            <a:r>
              <a:rPr lang="en-US" dirty="0"/>
              <a:t>Click to enter </a:t>
            </a:r>
            <a:br>
              <a:rPr lang="en-US" dirty="0"/>
            </a:br>
            <a:r>
              <a:rPr lang="en-US" dirty="0"/>
              <a:t>title here</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7" y="4328932"/>
            <a:ext cx="435583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a:t>
            </a:r>
            <a:br>
              <a:rPr lang="en-US" dirty="0"/>
            </a:br>
            <a:r>
              <a:rPr lang="en-US" dirty="0"/>
              <a:t>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3" name="Picture Placeholder 12">
            <a:extLst>
              <a:ext uri="{FF2B5EF4-FFF2-40B4-BE49-F238E27FC236}">
                <a16:creationId xmlns:a16="http://schemas.microsoft.com/office/drawing/2014/main" id="{332A73A7-F1E1-4085-B3F6-999828C7F549}"/>
              </a:ext>
            </a:extLst>
          </p:cNvPr>
          <p:cNvSpPr>
            <a:spLocks noGrp="1"/>
          </p:cNvSpPr>
          <p:nvPr>
            <p:ph type="pic" sz="quarter" idx="20" hasCustomPrompt="1"/>
          </p:nvPr>
        </p:nvSpPr>
        <p:spPr>
          <a:xfrm>
            <a:off x="4922520" y="0"/>
            <a:ext cx="7269480" cy="6858000"/>
          </a:xfrm>
          <a:custGeom>
            <a:avLst/>
            <a:gdLst>
              <a:gd name="connsiteX0" fmla="*/ 2049352 w 7269480"/>
              <a:gd name="connsiteY0" fmla="*/ 0 h 6858000"/>
              <a:gd name="connsiteX1" fmla="*/ 3164301 w 7269480"/>
              <a:gd name="connsiteY1" fmla="*/ 0 h 6858000"/>
              <a:gd name="connsiteX2" fmla="*/ 5735747 w 7269480"/>
              <a:gd name="connsiteY2" fmla="*/ 0 h 6858000"/>
              <a:gd name="connsiteX3" fmla="*/ 5735748 w 7269480"/>
              <a:gd name="connsiteY3" fmla="*/ 0 h 6858000"/>
              <a:gd name="connsiteX4" fmla="*/ 5747970 w 7269480"/>
              <a:gd name="connsiteY4" fmla="*/ 6260 h 6858000"/>
              <a:gd name="connsiteX5" fmla="*/ 7120314 w 7269480"/>
              <a:gd name="connsiteY5" fmla="*/ 1252638 h 6858000"/>
              <a:gd name="connsiteX6" fmla="*/ 7269480 w 7269480"/>
              <a:gd name="connsiteY6" fmla="*/ 1498173 h 6858000"/>
              <a:gd name="connsiteX7" fmla="*/ 7269480 w 7269480"/>
              <a:gd name="connsiteY7" fmla="*/ 5359828 h 6858000"/>
              <a:gd name="connsiteX8" fmla="*/ 7120314 w 7269480"/>
              <a:gd name="connsiteY8" fmla="*/ 5605362 h 6858000"/>
              <a:gd name="connsiteX9" fmla="*/ 5747970 w 7269480"/>
              <a:gd name="connsiteY9" fmla="*/ 6851740 h 6858000"/>
              <a:gd name="connsiteX10" fmla="*/ 5735748 w 7269480"/>
              <a:gd name="connsiteY10" fmla="*/ 6858000 h 6858000"/>
              <a:gd name="connsiteX11" fmla="*/ 3163098 w 7269480"/>
              <a:gd name="connsiteY11" fmla="*/ 6858000 h 6858000"/>
              <a:gd name="connsiteX12" fmla="*/ 2049352 w 7269480"/>
              <a:gd name="connsiteY12" fmla="*/ 6858000 h 6858000"/>
              <a:gd name="connsiteX13" fmla="*/ 2037130 w 7269480"/>
              <a:gd name="connsiteY13" fmla="*/ 6851740 h 6858000"/>
              <a:gd name="connsiteX14" fmla="*/ 0 w 7269480"/>
              <a:gd name="connsiteY14" fmla="*/ 3429000 h 6858000"/>
              <a:gd name="connsiteX15" fmla="*/ 2037130 w 7269480"/>
              <a:gd name="connsiteY15" fmla="*/ 62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480" h="6858000">
                <a:moveTo>
                  <a:pt x="2049352" y="0"/>
                </a:moveTo>
                <a:lnTo>
                  <a:pt x="3164301" y="0"/>
                </a:lnTo>
                <a:lnTo>
                  <a:pt x="5735747" y="0"/>
                </a:lnTo>
                <a:lnTo>
                  <a:pt x="5735748" y="0"/>
                </a:lnTo>
                <a:lnTo>
                  <a:pt x="5747970" y="6260"/>
                </a:lnTo>
                <a:cubicBezTo>
                  <a:pt x="6299519" y="305879"/>
                  <a:pt x="6770554" y="734926"/>
                  <a:pt x="7120314" y="1252638"/>
                </a:cubicBezTo>
                <a:lnTo>
                  <a:pt x="7269480" y="1498173"/>
                </a:lnTo>
                <a:lnTo>
                  <a:pt x="7269480" y="5359828"/>
                </a:lnTo>
                <a:lnTo>
                  <a:pt x="7120314" y="5605362"/>
                </a:lnTo>
                <a:cubicBezTo>
                  <a:pt x="6770554" y="6123075"/>
                  <a:pt x="6299519" y="6552122"/>
                  <a:pt x="5747970" y="6851740"/>
                </a:cubicBezTo>
                <a:lnTo>
                  <a:pt x="5735748" y="6858000"/>
                </a:lnTo>
                <a:lnTo>
                  <a:pt x="3163098" y="6858000"/>
                </a:lnTo>
                <a:lnTo>
                  <a:pt x="2049352" y="6858000"/>
                </a:lnTo>
                <a:lnTo>
                  <a:pt x="2037130" y="6851740"/>
                </a:lnTo>
                <a:cubicBezTo>
                  <a:pt x="823724" y="6192579"/>
                  <a:pt x="0" y="4906985"/>
                  <a:pt x="0" y="3429000"/>
                </a:cubicBezTo>
                <a:cubicBezTo>
                  <a:pt x="0" y="1951015"/>
                  <a:pt x="823724" y="665422"/>
                  <a:pt x="2037130" y="6260"/>
                </a:cubicBezTo>
                <a:close/>
              </a:path>
            </a:pathLst>
          </a:custGeom>
          <a:solidFill>
            <a:schemeClr val="accent1"/>
          </a:solidFill>
        </p:spPr>
        <p:txBody>
          <a:bodyPr vert="horz" wrap="square" lIns="91440" tIns="432000" rIns="91440" bIns="731520" rtlCol="0" anchor="ctr">
            <a:noAutofit/>
          </a:bodyPr>
          <a:lstStyle>
            <a:lvl1pPr marL="0" indent="0" algn="ctr">
              <a:lnSpc>
                <a:spcPct val="100000"/>
              </a:lnSpc>
              <a:spcAft>
                <a:spcPts val="0"/>
              </a:spcAft>
              <a:buNone/>
              <a:defRPr lang="en-US" sz="1600" b="1" dirty="0">
                <a:solidFill>
                  <a:schemeClr val="bg1"/>
                </a:solidFill>
              </a:defRPr>
            </a:lvl1pPr>
          </a:lstStyle>
          <a:p>
            <a:pPr marL="228600" lvl="0" indent="-228600" algn="ctr"/>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4" name="Text Placeholder 7">
            <a:extLst>
              <a:ext uri="{FF2B5EF4-FFF2-40B4-BE49-F238E27FC236}">
                <a16:creationId xmlns:a16="http://schemas.microsoft.com/office/drawing/2014/main" id="{92EBB4F1-3A58-475F-9EBB-925156182B78}"/>
              </a:ext>
            </a:extLst>
          </p:cNvPr>
          <p:cNvSpPr>
            <a:spLocks noGrp="1"/>
          </p:cNvSpPr>
          <p:nvPr>
            <p:ph type="body" sz="quarter" idx="27" hasCustomPrompt="1"/>
          </p:nvPr>
        </p:nvSpPr>
        <p:spPr>
          <a:xfrm>
            <a:off x="407989" y="6420976"/>
            <a:ext cx="4355834" cy="234286"/>
          </a:xfrm>
        </p:spPr>
        <p:txBody>
          <a:bodyPr wrap="square"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
        <p:nvSpPr>
          <p:cNvPr id="16" name="Freeform: Shape 15">
            <a:extLst>
              <a:ext uri="{FF2B5EF4-FFF2-40B4-BE49-F238E27FC236}">
                <a16:creationId xmlns:a16="http://schemas.microsoft.com/office/drawing/2014/main" id="{E75B7FBB-299C-44B5-9400-EB5D056A8E38}"/>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id="{7ED5B82E-36BE-4555-8CA2-58A989EDD594}"/>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4289368211"/>
      </p:ext>
    </p:extLst>
  </p:cSld>
  <p:clrMapOvr>
    <a:masterClrMapping/>
  </p:clrMapOvr>
  <p:extLst>
    <p:ext uri="{DCECCB84-F9BA-43D5-87BE-67443E8EF086}">
      <p15:sldGuideLst xmlns:p15="http://schemas.microsoft.com/office/powerpoint/2012/main">
        <p15:guide id="1" pos="3001" userDrawn="1">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1071349"/>
            <a:ext cx="3049588" cy="1231106"/>
          </a:xfrm>
        </p:spPr>
        <p:txBody>
          <a:bodyPr>
            <a:spAutoFit/>
          </a:bodyPr>
          <a:lstStyle>
            <a:lvl1pPr>
              <a:lnSpc>
                <a:spcPct val="100000"/>
              </a:lnSpc>
              <a:defRPr sz="4000"/>
            </a:lvl1pPr>
          </a:lstStyle>
          <a:p>
            <a:r>
              <a:rPr lang="en-US" dirty="0"/>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1071349"/>
            <a:ext cx="0" cy="4995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2552EAD-E21A-4A83-A364-65FFC805340A}"/>
              </a:ext>
            </a:extLst>
          </p:cNvPr>
          <p:cNvSpPr>
            <a:spLocks noGrp="1"/>
          </p:cNvSpPr>
          <p:nvPr>
            <p:ph sz="quarter" idx="19" hasCustomPrompt="1"/>
          </p:nvPr>
        </p:nvSpPr>
        <p:spPr>
          <a:xfrm>
            <a:off x="3719512" y="1071562"/>
            <a:ext cx="8064501" cy="4996800"/>
          </a:xfr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add text here. </a:t>
            </a:r>
            <a:br>
              <a:rPr lang="en-GB" dirty="0"/>
            </a:br>
            <a:r>
              <a:rPr lang="en-US" dirty="0"/>
              <a:t>When pasting copy from other slides, be sure to right-click and choose ‘Keep text only’.</a:t>
            </a:r>
            <a:br>
              <a:rPr lang="en-GB" dirty="0"/>
            </a:br>
            <a:r>
              <a:rPr lang="en-GB" dirty="0"/>
              <a:t>To increase bullet level, select your text and press Tab.</a:t>
            </a:r>
            <a:br>
              <a:rPr lang="en-GB" dirty="0"/>
            </a:br>
            <a:r>
              <a:rPr lang="en-GB" dirty="0"/>
              <a:t>To decrease bullet level, select your bullet text and press  Shift + Tab.</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Date Placeholder 5">
            <a:extLst>
              <a:ext uri="{FF2B5EF4-FFF2-40B4-BE49-F238E27FC236}">
                <a16:creationId xmlns:a16="http://schemas.microsoft.com/office/drawing/2014/main" id="{D86DE4FB-795F-484C-AD8A-2137F4F32907}"/>
              </a:ext>
            </a:extLst>
          </p:cNvPr>
          <p:cNvSpPr>
            <a:spLocks noGrp="1"/>
          </p:cNvSpPr>
          <p:nvPr>
            <p:ph type="dt" sz="half" idx="2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8004BC3F-3250-41AA-B3F3-B5D6A729D269}"/>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0" name="Text Placeholder 96">
            <a:extLst>
              <a:ext uri="{FF2B5EF4-FFF2-40B4-BE49-F238E27FC236}">
                <a16:creationId xmlns:a16="http://schemas.microsoft.com/office/drawing/2014/main" id="{5E3BF5D9-8E40-4082-9AAD-60F44214B9D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677805899"/>
      </p:ext>
    </p:extLst>
  </p:cSld>
  <p:clrMapOvr>
    <a:masterClrMapping/>
  </p:clrMapOvr>
  <p:extLst>
    <p:ext uri="{DCECCB84-F9BA-43D5-87BE-67443E8EF086}">
      <p15:sldGuideLst xmlns:p15="http://schemas.microsoft.com/office/powerpoint/2012/main">
        <p15:guide id="1" pos="2230" userDrawn="1">
          <p15:clr>
            <a:srgbClr val="C35EA4"/>
          </p15:clr>
        </p15:guide>
        <p15:guide id="2" pos="2343" userDrawn="1">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7DB2-7332-41D7-A67F-6D389C81814F}"/>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id="{499DB923-50C2-4A46-BF6E-A2E97DBB25F6}"/>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id="{DC50693F-359E-4A4C-B3F0-F900FA65CF94}"/>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dirty="0"/>
          </a:p>
        </p:txBody>
      </p:sp>
      <p:cxnSp>
        <p:nvCxnSpPr>
          <p:cNvPr id="6" name="Straight Connector 5">
            <a:extLst>
              <a:ext uri="{FF2B5EF4-FFF2-40B4-BE49-F238E27FC236}">
                <a16:creationId xmlns:a16="http://schemas.microsoft.com/office/drawing/2014/main" id="{4249127B-3E4D-4AFD-8464-39A9871621B1}"/>
              </a:ext>
            </a:extLst>
          </p:cNvPr>
          <p:cNvCxnSpPr>
            <a:cxnSpLocks/>
          </p:cNvCxnSpPr>
          <p:nvPr userDrawn="1"/>
        </p:nvCxnSpPr>
        <p:spPr>
          <a:xfrm>
            <a:off x="6096000"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Heading 1">
            <a:extLst>
              <a:ext uri="{FF2B5EF4-FFF2-40B4-BE49-F238E27FC236}">
                <a16:creationId xmlns:a16="http://schemas.microsoft.com/office/drawing/2014/main" id="{070D82D0-2159-463E-AB3F-9F2BE51F89B0}"/>
              </a:ext>
            </a:extLst>
          </p:cNvPr>
          <p:cNvSpPr>
            <a:spLocks noGrp="1"/>
          </p:cNvSpPr>
          <p:nvPr>
            <p:ph type="body" sz="quarter" idx="13" hasCustomPrompt="1"/>
          </p:nvPr>
        </p:nvSpPr>
        <p:spPr>
          <a:xfrm>
            <a:off x="407987" y="2082800"/>
            <a:ext cx="5508625" cy="423863"/>
          </a:xfrm>
        </p:spPr>
        <p:txBody>
          <a:bodyPr anchor="b" anchorCtr="0"/>
          <a:lstStyle>
            <a:lvl1pPr marL="0" indent="0">
              <a:lnSpc>
                <a:spcPct val="100000"/>
              </a:lnSpc>
              <a:buNone/>
              <a:defRPr b="1">
                <a:solidFill>
                  <a:schemeClr val="accent1"/>
                </a:solidFill>
              </a:defRPr>
            </a:lvl1pPr>
          </a:lstStyle>
          <a:p>
            <a:pPr lvl="0"/>
            <a:r>
              <a:rPr lang="en-US" dirty="0"/>
              <a:t>Click to add heading</a:t>
            </a:r>
          </a:p>
        </p:txBody>
      </p:sp>
      <p:sp>
        <p:nvSpPr>
          <p:cNvPr id="16" name="Body 1">
            <a:extLst>
              <a:ext uri="{FF2B5EF4-FFF2-40B4-BE49-F238E27FC236}">
                <a16:creationId xmlns:a16="http://schemas.microsoft.com/office/drawing/2014/main" id="{8C2190C6-D818-4BFE-8D40-1D7A2A8ADF1C}"/>
              </a:ext>
            </a:extLst>
          </p:cNvPr>
          <p:cNvSpPr>
            <a:spLocks noGrp="1"/>
          </p:cNvSpPr>
          <p:nvPr>
            <p:ph sz="quarter" idx="14" hasCustomPrompt="1"/>
          </p:nvPr>
        </p:nvSpPr>
        <p:spPr>
          <a:xfrm>
            <a:off x="407987" y="2570163"/>
            <a:ext cx="5508625"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Heading 2">
            <a:extLst>
              <a:ext uri="{FF2B5EF4-FFF2-40B4-BE49-F238E27FC236}">
                <a16:creationId xmlns:a16="http://schemas.microsoft.com/office/drawing/2014/main" id="{24B2D424-3A88-43FD-9D45-46AC196CADF4}"/>
              </a:ext>
            </a:extLst>
          </p:cNvPr>
          <p:cNvSpPr>
            <a:spLocks noGrp="1"/>
          </p:cNvSpPr>
          <p:nvPr>
            <p:ph type="body" sz="quarter" idx="15" hasCustomPrompt="1"/>
          </p:nvPr>
        </p:nvSpPr>
        <p:spPr>
          <a:xfrm>
            <a:off x="6275387" y="2082800"/>
            <a:ext cx="5508625" cy="423863"/>
          </a:xfrm>
        </p:spPr>
        <p:txBody>
          <a:bodyPr anchor="b" anchorCtr="0"/>
          <a:lstStyle>
            <a:lvl1pPr marL="0" indent="0">
              <a:lnSpc>
                <a:spcPct val="100000"/>
              </a:lnSpc>
              <a:buNone/>
              <a:defRPr b="1">
                <a:solidFill>
                  <a:schemeClr val="accent1"/>
                </a:solidFill>
              </a:defRPr>
            </a:lvl1pPr>
          </a:lstStyle>
          <a:p>
            <a:pPr lvl="0"/>
            <a:r>
              <a:rPr lang="en-US" dirty="0"/>
              <a:t>Click to add heading</a:t>
            </a:r>
          </a:p>
        </p:txBody>
      </p:sp>
      <p:sp>
        <p:nvSpPr>
          <p:cNvPr id="18" name="Body 2">
            <a:extLst>
              <a:ext uri="{FF2B5EF4-FFF2-40B4-BE49-F238E27FC236}">
                <a16:creationId xmlns:a16="http://schemas.microsoft.com/office/drawing/2014/main" id="{FB60ED6F-5297-42F6-9D9B-F6FF319D69CF}"/>
              </a:ext>
            </a:extLst>
          </p:cNvPr>
          <p:cNvSpPr>
            <a:spLocks noGrp="1"/>
          </p:cNvSpPr>
          <p:nvPr>
            <p:ph sz="quarter" idx="16" hasCustomPrompt="1"/>
          </p:nvPr>
        </p:nvSpPr>
        <p:spPr>
          <a:xfrm>
            <a:off x="6275388" y="2570163"/>
            <a:ext cx="5508625"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6">
            <a:extLst>
              <a:ext uri="{FF2B5EF4-FFF2-40B4-BE49-F238E27FC236}">
                <a16:creationId xmlns:a16="http://schemas.microsoft.com/office/drawing/2014/main" id="{013D0F1F-6026-4F9D-886A-D6CB164FDC0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8870378"/>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guide id="3" pos="3727" userDrawn="1">
          <p15:clr>
            <a:srgbClr val="C35EA4"/>
          </p15:clr>
        </p15:guide>
        <p15:guide id="4" pos="3953" userDrawn="1">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cxnSp>
        <p:nvCxnSpPr>
          <p:cNvPr id="10" name="Straight Connector 9">
            <a:extLst>
              <a:ext uri="{FF2B5EF4-FFF2-40B4-BE49-F238E27FC236}">
                <a16:creationId xmlns:a16="http://schemas.microsoft.com/office/drawing/2014/main" id="{BD8AB9BA-443A-4985-908B-268C192E8231}"/>
              </a:ext>
            </a:extLst>
          </p:cNvPr>
          <p:cNvCxnSpPr>
            <a:cxnSpLocks/>
          </p:cNvCxnSpPr>
          <p:nvPr userDrawn="1"/>
        </p:nvCxnSpPr>
        <p:spPr>
          <a:xfrm>
            <a:off x="4118139"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A6A24A62-EC53-4EC3-A57F-B48D78D6753A}"/>
              </a:ext>
            </a:extLst>
          </p:cNvPr>
          <p:cNvSpPr>
            <a:spLocks noGrp="1"/>
          </p:cNvSpPr>
          <p:nvPr>
            <p:ph type="dt" sz="half" idx="21"/>
          </p:nvPr>
        </p:nvSpPr>
        <p:spPr/>
        <p:txBody>
          <a:bodyPr/>
          <a:lstStyle>
            <a:lvl1pPr>
              <a:lnSpc>
                <a:spcPct val="100000"/>
              </a:lnSpc>
              <a:defRPr/>
            </a:lvl1pPr>
          </a:lstStyle>
          <a:p>
            <a:endParaRPr lang="en-GB"/>
          </a:p>
        </p:txBody>
      </p:sp>
      <p:sp>
        <p:nvSpPr>
          <p:cNvPr id="9" name="Slide Number Placeholder 8">
            <a:extLst>
              <a:ext uri="{FF2B5EF4-FFF2-40B4-BE49-F238E27FC236}">
                <a16:creationId xmlns:a16="http://schemas.microsoft.com/office/drawing/2014/main" id="{F69DE8D6-BF8D-46B6-A107-F9199421CE2B}"/>
              </a:ext>
            </a:extLst>
          </p:cNvPr>
          <p:cNvSpPr>
            <a:spLocks noGrp="1"/>
          </p:cNvSpPr>
          <p:nvPr>
            <p:ph type="sldNum" sz="quarter" idx="23"/>
          </p:nvPr>
        </p:nvSpPr>
        <p:spPr/>
        <p:txBody>
          <a:bodyPr/>
          <a:lstStyle>
            <a:lvl1pPr>
              <a:lnSpc>
                <a:spcPct val="100000"/>
              </a:lnSpc>
              <a:defRPr/>
            </a:lvl1pPr>
          </a:lstStyle>
          <a:p>
            <a:fld id="{F8E47D07-9D1E-4FE9-B31A-2F5863681021}" type="slidenum">
              <a:rPr lang="en-GB" smtClean="0"/>
              <a:pPr/>
              <a:t>‹#›</a:t>
            </a:fld>
            <a:endParaRPr lang="en-GB"/>
          </a:p>
        </p:txBody>
      </p:sp>
      <p:cxnSp>
        <p:nvCxnSpPr>
          <p:cNvPr id="11" name="Straight Connector 10">
            <a:extLst>
              <a:ext uri="{FF2B5EF4-FFF2-40B4-BE49-F238E27FC236}">
                <a16:creationId xmlns:a16="http://schemas.microsoft.com/office/drawing/2014/main" id="{F7A7995C-40F8-42EE-BD46-96F566801178}"/>
              </a:ext>
            </a:extLst>
          </p:cNvPr>
          <p:cNvCxnSpPr>
            <a:cxnSpLocks/>
          </p:cNvCxnSpPr>
          <p:nvPr userDrawn="1"/>
        </p:nvCxnSpPr>
        <p:spPr>
          <a:xfrm>
            <a:off x="8099830"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A257A5E-3450-4EAA-9676-01FE18D22AFC}"/>
              </a:ext>
            </a:extLst>
          </p:cNvPr>
          <p:cNvSpPr>
            <a:spLocks noGrp="1"/>
          </p:cNvSpPr>
          <p:nvPr>
            <p:ph type="body" sz="quarter" idx="13" hasCustomPrompt="1"/>
          </p:nvPr>
        </p:nvSpPr>
        <p:spPr>
          <a:xfrm>
            <a:off x="407988" y="2082800"/>
            <a:ext cx="3527426" cy="423863"/>
          </a:xfrm>
        </p:spPr>
        <p:txBody>
          <a:bodyPr anchor="b" anchorCtr="0"/>
          <a:lstStyle>
            <a:lvl1pPr marL="0" indent="0">
              <a:lnSpc>
                <a:spcPct val="100000"/>
              </a:lnSpc>
              <a:buNone/>
              <a:defRPr b="1">
                <a:solidFill>
                  <a:schemeClr val="accent1"/>
                </a:solidFill>
              </a:defRPr>
            </a:lvl1pPr>
          </a:lstStyle>
          <a:p>
            <a:pPr lvl="0"/>
            <a:r>
              <a:rPr lang="en-US" dirty="0"/>
              <a:t>Click to add heading</a:t>
            </a:r>
          </a:p>
        </p:txBody>
      </p:sp>
      <p:sp>
        <p:nvSpPr>
          <p:cNvPr id="22" name="Content Placeholder 15">
            <a:extLst>
              <a:ext uri="{FF2B5EF4-FFF2-40B4-BE49-F238E27FC236}">
                <a16:creationId xmlns:a16="http://schemas.microsoft.com/office/drawing/2014/main" id="{AC128DA7-A1CD-4D7E-A165-98C855054735}"/>
              </a:ext>
            </a:extLst>
          </p:cNvPr>
          <p:cNvSpPr>
            <a:spLocks noGrp="1"/>
          </p:cNvSpPr>
          <p:nvPr>
            <p:ph sz="quarter" idx="14" hasCustomPrompt="1"/>
          </p:nvPr>
        </p:nvSpPr>
        <p:spPr>
          <a:xfrm>
            <a:off x="407988" y="2570163"/>
            <a:ext cx="3527426"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6A7B7E24-E7D3-48A2-A374-DF6A8A555D5F}"/>
              </a:ext>
            </a:extLst>
          </p:cNvPr>
          <p:cNvSpPr>
            <a:spLocks noGrp="1"/>
          </p:cNvSpPr>
          <p:nvPr>
            <p:ph type="body" sz="quarter" idx="15" hasCustomPrompt="1"/>
          </p:nvPr>
        </p:nvSpPr>
        <p:spPr>
          <a:xfrm>
            <a:off x="4295775" y="2082800"/>
            <a:ext cx="3600445" cy="423863"/>
          </a:xfrm>
        </p:spPr>
        <p:txBody>
          <a:bodyPr anchor="b" anchorCtr="0"/>
          <a:lstStyle>
            <a:lvl1pPr marL="0" indent="0">
              <a:lnSpc>
                <a:spcPct val="100000"/>
              </a:lnSpc>
              <a:buNone/>
              <a:defRPr b="1">
                <a:solidFill>
                  <a:schemeClr val="accent1"/>
                </a:solidFill>
              </a:defRPr>
            </a:lvl1pPr>
          </a:lstStyle>
          <a:p>
            <a:pPr lvl="0"/>
            <a:r>
              <a:rPr lang="en-US" dirty="0"/>
              <a:t>Click to add heading</a:t>
            </a:r>
          </a:p>
        </p:txBody>
      </p:sp>
      <p:sp>
        <p:nvSpPr>
          <p:cNvPr id="24" name="Content Placeholder 15">
            <a:extLst>
              <a:ext uri="{FF2B5EF4-FFF2-40B4-BE49-F238E27FC236}">
                <a16:creationId xmlns:a16="http://schemas.microsoft.com/office/drawing/2014/main" id="{4DFF8E89-1B64-4E2A-9B30-3844550AD3DD}"/>
              </a:ext>
            </a:extLst>
          </p:cNvPr>
          <p:cNvSpPr>
            <a:spLocks noGrp="1"/>
          </p:cNvSpPr>
          <p:nvPr>
            <p:ph sz="quarter" idx="16" hasCustomPrompt="1"/>
          </p:nvPr>
        </p:nvSpPr>
        <p:spPr>
          <a:xfrm>
            <a:off x="4295776" y="2570163"/>
            <a:ext cx="3600445"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9">
            <a:extLst>
              <a:ext uri="{FF2B5EF4-FFF2-40B4-BE49-F238E27FC236}">
                <a16:creationId xmlns:a16="http://schemas.microsoft.com/office/drawing/2014/main" id="{6AAFFFBD-15E8-4574-972E-8DDFA341B650}"/>
              </a:ext>
            </a:extLst>
          </p:cNvPr>
          <p:cNvSpPr>
            <a:spLocks noGrp="1"/>
          </p:cNvSpPr>
          <p:nvPr>
            <p:ph type="body" sz="quarter" idx="24" hasCustomPrompt="1"/>
          </p:nvPr>
        </p:nvSpPr>
        <p:spPr>
          <a:xfrm>
            <a:off x="8256588" y="2082800"/>
            <a:ext cx="3527423" cy="423863"/>
          </a:xfrm>
        </p:spPr>
        <p:txBody>
          <a:bodyPr anchor="b" anchorCtr="0"/>
          <a:lstStyle>
            <a:lvl1pPr marL="0" indent="0">
              <a:lnSpc>
                <a:spcPct val="100000"/>
              </a:lnSpc>
              <a:buNone/>
              <a:defRPr b="1">
                <a:solidFill>
                  <a:schemeClr val="accent1"/>
                </a:solidFill>
              </a:defRPr>
            </a:lvl1pPr>
          </a:lstStyle>
          <a:p>
            <a:pPr lvl="0"/>
            <a:r>
              <a:rPr lang="en-US" dirty="0"/>
              <a:t>Click to add heading</a:t>
            </a:r>
          </a:p>
        </p:txBody>
      </p:sp>
      <p:sp>
        <p:nvSpPr>
          <p:cNvPr id="28" name="Content Placeholder 15">
            <a:extLst>
              <a:ext uri="{FF2B5EF4-FFF2-40B4-BE49-F238E27FC236}">
                <a16:creationId xmlns:a16="http://schemas.microsoft.com/office/drawing/2014/main" id="{CF570F45-2E05-4895-9F02-11DAFD1730B1}"/>
              </a:ext>
            </a:extLst>
          </p:cNvPr>
          <p:cNvSpPr>
            <a:spLocks noGrp="1"/>
          </p:cNvSpPr>
          <p:nvPr>
            <p:ph sz="quarter" idx="25" hasCustomPrompt="1"/>
          </p:nvPr>
        </p:nvSpPr>
        <p:spPr>
          <a:xfrm>
            <a:off x="8256589" y="2570163"/>
            <a:ext cx="3527423" cy="3430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6">
            <a:extLst>
              <a:ext uri="{FF2B5EF4-FFF2-40B4-BE49-F238E27FC236}">
                <a16:creationId xmlns:a16="http://schemas.microsoft.com/office/drawing/2014/main" id="{12B9530D-EF7B-47C9-A997-FA875C956E8F}"/>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536228283"/>
      </p:ext>
    </p:extLst>
  </p:cSld>
  <p:clrMapOvr>
    <a:masterClrMapping/>
  </p:clrMapOvr>
  <p:extLst>
    <p:ext uri="{DCECCB84-F9BA-43D5-87BE-67443E8EF086}">
      <p15:sldGuideLst xmlns:p15="http://schemas.microsoft.com/office/powerpoint/2012/main">
        <p15:guide id="5" pos="2479" userDrawn="1">
          <p15:clr>
            <a:srgbClr val="A4A3A4"/>
          </p15:clr>
        </p15:guide>
        <p15:guide id="6" pos="2706" userDrawn="1">
          <p15:clr>
            <a:srgbClr val="A4A3A4"/>
          </p15:clr>
        </p15:guide>
        <p15:guide id="11" orient="horz" pos="890" userDrawn="1">
          <p15:clr>
            <a:srgbClr val="C35EA4"/>
          </p15:clr>
        </p15:guide>
        <p15:guide id="12" orient="horz" pos="981" userDrawn="1">
          <p15:clr>
            <a:srgbClr val="C35EA4"/>
          </p15:clr>
        </p15:guide>
        <p15:guide id="13" pos="5201" userDrawn="1">
          <p15:clr>
            <a:srgbClr val="A4A3A4"/>
          </p15:clr>
        </p15:guide>
        <p15:guide id="14" pos="4974"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cxnSp>
        <p:nvCxnSpPr>
          <p:cNvPr id="10" name="Straight Connector 9">
            <a:extLst>
              <a:ext uri="{FF2B5EF4-FFF2-40B4-BE49-F238E27FC236}">
                <a16:creationId xmlns:a16="http://schemas.microsoft.com/office/drawing/2014/main" id="{BD8AB9BA-443A-4985-908B-268C192E8231}"/>
              </a:ext>
            </a:extLst>
          </p:cNvPr>
          <p:cNvCxnSpPr>
            <a:cxnSpLocks/>
          </p:cNvCxnSpPr>
          <p:nvPr userDrawn="1"/>
        </p:nvCxnSpPr>
        <p:spPr>
          <a:xfrm>
            <a:off x="3215481"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07987"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15" name="Content Placeholder 3">
            <a:extLst>
              <a:ext uri="{FF2B5EF4-FFF2-40B4-BE49-F238E27FC236}">
                <a16:creationId xmlns:a16="http://schemas.microsoft.com/office/drawing/2014/main" id="{56C5F394-5808-40FF-B6FD-65F716906911}"/>
              </a:ext>
            </a:extLst>
          </p:cNvPr>
          <p:cNvSpPr>
            <a:spLocks noGrp="1"/>
          </p:cNvSpPr>
          <p:nvPr>
            <p:ph sz="quarter" idx="20" hasCustomPrompt="1"/>
          </p:nvPr>
        </p:nvSpPr>
        <p:spPr>
          <a:xfrm>
            <a:off x="407986"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A6A24A62-EC53-4EC3-A57F-B48D78D6753A}"/>
              </a:ext>
            </a:extLst>
          </p:cNvPr>
          <p:cNvSpPr>
            <a:spLocks noGrp="1"/>
          </p:cNvSpPr>
          <p:nvPr>
            <p:ph type="dt" sz="half" idx="21"/>
          </p:nvPr>
        </p:nvSpPr>
        <p:spPr/>
        <p:txBody>
          <a:bodyPr/>
          <a:lstStyle>
            <a:lvl1pPr>
              <a:lnSpc>
                <a:spcPct val="100000"/>
              </a:lnSpc>
              <a:defRPr/>
            </a:lvl1pPr>
          </a:lstStyle>
          <a:p>
            <a:endParaRPr lang="en-GB"/>
          </a:p>
        </p:txBody>
      </p:sp>
      <p:sp>
        <p:nvSpPr>
          <p:cNvPr id="9" name="Slide Number Placeholder 8">
            <a:extLst>
              <a:ext uri="{FF2B5EF4-FFF2-40B4-BE49-F238E27FC236}">
                <a16:creationId xmlns:a16="http://schemas.microsoft.com/office/drawing/2014/main" id="{F69DE8D6-BF8D-46B6-A107-F9199421CE2B}"/>
              </a:ext>
            </a:extLst>
          </p:cNvPr>
          <p:cNvSpPr>
            <a:spLocks noGrp="1"/>
          </p:cNvSpPr>
          <p:nvPr>
            <p:ph type="sldNum" sz="quarter" idx="23"/>
          </p:nvPr>
        </p:nvSpPr>
        <p:spPr/>
        <p:txBody>
          <a:bodyPr/>
          <a:lstStyle>
            <a:lvl1pPr>
              <a:lnSpc>
                <a:spcPct val="100000"/>
              </a:lnSpc>
              <a:defRPr/>
            </a:lvl1pPr>
          </a:lstStyle>
          <a:p>
            <a:fld id="{F8E47D07-9D1E-4FE9-B31A-2F5863681021}" type="slidenum">
              <a:rPr lang="en-GB" smtClean="0"/>
              <a:pPr/>
              <a:t>‹#›</a:t>
            </a:fld>
            <a:endParaRPr lang="en-GB"/>
          </a:p>
        </p:txBody>
      </p:sp>
      <p:cxnSp>
        <p:nvCxnSpPr>
          <p:cNvPr id="11" name="Straight Connector 10">
            <a:extLst>
              <a:ext uri="{FF2B5EF4-FFF2-40B4-BE49-F238E27FC236}">
                <a16:creationId xmlns:a16="http://schemas.microsoft.com/office/drawing/2014/main" id="{F7A7995C-40F8-42EE-BD46-96F566801178}"/>
              </a:ext>
            </a:extLst>
          </p:cNvPr>
          <p:cNvCxnSpPr>
            <a:cxnSpLocks/>
          </p:cNvCxnSpPr>
          <p:nvPr userDrawn="1"/>
        </p:nvCxnSpPr>
        <p:spPr>
          <a:xfrm>
            <a:off x="6096852"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A9C47E-839A-46E7-B955-073295D84F7F}"/>
              </a:ext>
            </a:extLst>
          </p:cNvPr>
          <p:cNvCxnSpPr>
            <a:cxnSpLocks/>
          </p:cNvCxnSpPr>
          <p:nvPr userDrawn="1"/>
        </p:nvCxnSpPr>
        <p:spPr>
          <a:xfrm>
            <a:off x="8976519"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A1E51E90-FD4F-4EA7-9FD6-A88EC3FEEDDC}"/>
              </a:ext>
            </a:extLst>
          </p:cNvPr>
          <p:cNvSpPr>
            <a:spLocks noGrp="1"/>
          </p:cNvSpPr>
          <p:nvPr>
            <p:ph type="body" sz="quarter" idx="24" hasCustomPrompt="1"/>
          </p:nvPr>
        </p:nvSpPr>
        <p:spPr>
          <a:xfrm>
            <a:off x="3286126"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1" name="Content Placeholder 3">
            <a:extLst>
              <a:ext uri="{FF2B5EF4-FFF2-40B4-BE49-F238E27FC236}">
                <a16:creationId xmlns:a16="http://schemas.microsoft.com/office/drawing/2014/main" id="{10106C56-60ED-41EC-BD2A-FDB9B53E1C18}"/>
              </a:ext>
            </a:extLst>
          </p:cNvPr>
          <p:cNvSpPr>
            <a:spLocks noGrp="1"/>
          </p:cNvSpPr>
          <p:nvPr>
            <p:ph sz="quarter" idx="25" hasCustomPrompt="1"/>
          </p:nvPr>
        </p:nvSpPr>
        <p:spPr>
          <a:xfrm>
            <a:off x="3284539"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2" name="Text Placeholder 11">
            <a:extLst>
              <a:ext uri="{FF2B5EF4-FFF2-40B4-BE49-F238E27FC236}">
                <a16:creationId xmlns:a16="http://schemas.microsoft.com/office/drawing/2014/main" id="{217A7646-8B12-4AE5-9EDC-1F06A8CF8C4F}"/>
              </a:ext>
            </a:extLst>
          </p:cNvPr>
          <p:cNvSpPr>
            <a:spLocks noGrp="1"/>
          </p:cNvSpPr>
          <p:nvPr>
            <p:ph type="body" sz="quarter" idx="26" hasCustomPrompt="1"/>
          </p:nvPr>
        </p:nvSpPr>
        <p:spPr>
          <a:xfrm>
            <a:off x="6165792"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3" name="Content Placeholder 3">
            <a:extLst>
              <a:ext uri="{FF2B5EF4-FFF2-40B4-BE49-F238E27FC236}">
                <a16:creationId xmlns:a16="http://schemas.microsoft.com/office/drawing/2014/main" id="{33B9981B-E175-45D6-A51D-F0A0368267CF}"/>
              </a:ext>
            </a:extLst>
          </p:cNvPr>
          <p:cNvSpPr>
            <a:spLocks noGrp="1"/>
          </p:cNvSpPr>
          <p:nvPr>
            <p:ph sz="quarter" idx="27" hasCustomPrompt="1"/>
          </p:nvPr>
        </p:nvSpPr>
        <p:spPr>
          <a:xfrm>
            <a:off x="6164205"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4" name="Text Placeholder 11">
            <a:extLst>
              <a:ext uri="{FF2B5EF4-FFF2-40B4-BE49-F238E27FC236}">
                <a16:creationId xmlns:a16="http://schemas.microsoft.com/office/drawing/2014/main" id="{B83A3A7A-40FD-44D2-97D9-301EB15E7630}"/>
              </a:ext>
            </a:extLst>
          </p:cNvPr>
          <p:cNvSpPr>
            <a:spLocks noGrp="1"/>
          </p:cNvSpPr>
          <p:nvPr>
            <p:ph type="body" sz="quarter" idx="28" hasCustomPrompt="1"/>
          </p:nvPr>
        </p:nvSpPr>
        <p:spPr>
          <a:xfrm>
            <a:off x="9045458" y="2082157"/>
            <a:ext cx="2735263"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5" name="Content Placeholder 3">
            <a:extLst>
              <a:ext uri="{FF2B5EF4-FFF2-40B4-BE49-F238E27FC236}">
                <a16:creationId xmlns:a16="http://schemas.microsoft.com/office/drawing/2014/main" id="{1AD7E49F-D41B-42DC-925D-998AFB2BB412}"/>
              </a:ext>
            </a:extLst>
          </p:cNvPr>
          <p:cNvSpPr>
            <a:spLocks noGrp="1"/>
          </p:cNvSpPr>
          <p:nvPr>
            <p:ph sz="quarter" idx="29" hasCustomPrompt="1"/>
          </p:nvPr>
        </p:nvSpPr>
        <p:spPr>
          <a:xfrm>
            <a:off x="9043871" y="2570163"/>
            <a:ext cx="2736000" cy="36324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96">
            <a:extLst>
              <a:ext uri="{FF2B5EF4-FFF2-40B4-BE49-F238E27FC236}">
                <a16:creationId xmlns:a16="http://schemas.microsoft.com/office/drawing/2014/main" id="{D3E73C55-1C0C-4880-A0D4-FC480D06253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65248538"/>
      </p:ext>
    </p:extLst>
  </p:cSld>
  <p:clrMapOvr>
    <a:masterClrMapping/>
  </p:clrMapOvr>
  <p:extLst>
    <p:ext uri="{DCECCB84-F9BA-43D5-87BE-67443E8EF086}">
      <p15:sldGuideLst xmlns:p15="http://schemas.microsoft.com/office/powerpoint/2012/main">
        <p15:guide id="5" pos="1980" userDrawn="1">
          <p15:clr>
            <a:srgbClr val="A4A3A4"/>
          </p15:clr>
        </p15:guide>
        <p15:guide id="6" pos="2071" userDrawn="1">
          <p15:clr>
            <a:srgbClr val="A4A3A4"/>
          </p15:clr>
        </p15:guide>
        <p15:guide id="11" orient="horz" pos="890" userDrawn="1">
          <p15:clr>
            <a:srgbClr val="C35EA4"/>
          </p15:clr>
        </p15:guide>
        <p15:guide id="12" orient="horz" pos="981" userDrawn="1">
          <p15:clr>
            <a:srgbClr val="C35EA4"/>
          </p15:clr>
        </p15:guide>
        <p15:guide id="13" pos="5700" userDrawn="1">
          <p15:clr>
            <a:srgbClr val="A4A3A4"/>
          </p15:clr>
        </p15:guide>
        <p15:guide id="14" pos="5609" userDrawn="1">
          <p15:clr>
            <a:srgbClr val="A4A3A4"/>
          </p15:clr>
        </p15:guide>
        <p15:guide id="15" pos="3795" userDrawn="1">
          <p15:clr>
            <a:srgbClr val="A4A3A4"/>
          </p15:clr>
        </p15:guide>
        <p15:guide id="16" pos="3885"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10" name="Straight Connector 9">
            <a:extLst>
              <a:ext uri="{FF2B5EF4-FFF2-40B4-BE49-F238E27FC236}">
                <a16:creationId xmlns:a16="http://schemas.microsoft.com/office/drawing/2014/main" id="{BD8AB9BA-443A-4985-908B-268C192E8231}"/>
              </a:ext>
            </a:extLst>
          </p:cNvPr>
          <p:cNvCxnSpPr>
            <a:cxnSpLocks/>
          </p:cNvCxnSpPr>
          <p:nvPr userDrawn="1"/>
        </p:nvCxnSpPr>
        <p:spPr>
          <a:xfrm>
            <a:off x="8001000" y="1741714"/>
            <a:ext cx="0" cy="42665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07986" y="2082157"/>
            <a:ext cx="7416801"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14" name="Text Placeholder 11">
            <a:extLst>
              <a:ext uri="{FF2B5EF4-FFF2-40B4-BE49-F238E27FC236}">
                <a16:creationId xmlns:a16="http://schemas.microsoft.com/office/drawing/2014/main" id="{14A51F37-EAE8-4722-A437-30D09A72A9E9}"/>
              </a:ext>
            </a:extLst>
          </p:cNvPr>
          <p:cNvSpPr>
            <a:spLocks noGrp="1"/>
          </p:cNvSpPr>
          <p:nvPr>
            <p:ph type="body" sz="quarter" idx="18" hasCustomPrompt="1"/>
          </p:nvPr>
        </p:nvSpPr>
        <p:spPr>
          <a:xfrm>
            <a:off x="8191499" y="2082157"/>
            <a:ext cx="3584573" cy="424732"/>
          </a:xfrm>
          <a:prstGeom prst="rect">
            <a:avLst/>
          </a:prstGeom>
        </p:spPr>
        <p:txBody>
          <a:bodyPr anchor="b" anchorCtr="0">
            <a:no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16" name="Text Placeholder 11">
            <a:extLst>
              <a:ext uri="{FF2B5EF4-FFF2-40B4-BE49-F238E27FC236}">
                <a16:creationId xmlns:a16="http://schemas.microsoft.com/office/drawing/2014/main" id="{9358968C-3784-44E4-B50E-21ED78D9EB9D}"/>
              </a:ext>
            </a:extLst>
          </p:cNvPr>
          <p:cNvSpPr>
            <a:spLocks noGrp="1"/>
          </p:cNvSpPr>
          <p:nvPr>
            <p:ph type="body" sz="quarter" idx="17" hasCustomPrompt="1"/>
          </p:nvPr>
        </p:nvSpPr>
        <p:spPr>
          <a:xfrm>
            <a:off x="8191499" y="2570390"/>
            <a:ext cx="3584573" cy="461665"/>
          </a:xfrm>
          <a:prstGeom prst="rect">
            <a:avLst/>
          </a:prstGeom>
        </p:spPr>
        <p:txBody>
          <a:bodyPr>
            <a:spAutoFit/>
          </a:bodyPr>
          <a:lstStyle>
            <a:lvl1pPr>
              <a:lnSpc>
                <a:spcPct val="100000"/>
              </a:lnSpc>
              <a:defRPr/>
            </a:lvl1pPr>
          </a:lstStyle>
          <a:p>
            <a:pPr lvl="0"/>
            <a:r>
              <a:rPr lang="en-US"/>
              <a:t>Click to add text. </a:t>
            </a:r>
          </a:p>
        </p:txBody>
      </p:sp>
      <p:sp>
        <p:nvSpPr>
          <p:cNvPr id="17" name="Content Placeholder 3">
            <a:extLst>
              <a:ext uri="{FF2B5EF4-FFF2-40B4-BE49-F238E27FC236}">
                <a16:creationId xmlns:a16="http://schemas.microsoft.com/office/drawing/2014/main" id="{F450BB10-EDA8-4244-8CBF-7F1645357D50}"/>
              </a:ext>
            </a:extLst>
          </p:cNvPr>
          <p:cNvSpPr>
            <a:spLocks noGrp="1"/>
          </p:cNvSpPr>
          <p:nvPr>
            <p:ph sz="quarter" idx="20" hasCustomPrompt="1"/>
          </p:nvPr>
        </p:nvSpPr>
        <p:spPr>
          <a:xfrm>
            <a:off x="407986" y="2570162"/>
            <a:ext cx="7416802" cy="3438000"/>
          </a:xfrm>
          <a:prstGeom prst="rect">
            <a:avLst/>
          </a:prstGeom>
        </p:spPr>
        <p:txBody>
          <a:bodyPr wrap="square">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ext Placeholder 18">
            <a:extLst>
              <a:ext uri="{FF2B5EF4-FFF2-40B4-BE49-F238E27FC236}">
                <a16:creationId xmlns:a16="http://schemas.microsoft.com/office/drawing/2014/main" id="{3E4F4DDF-A4CE-45BB-8E5D-A5AB679089ED}"/>
              </a:ext>
            </a:extLst>
          </p:cNvPr>
          <p:cNvSpPr>
            <a:spLocks noGrp="1"/>
          </p:cNvSpPr>
          <p:nvPr>
            <p:ph type="body" sz="quarter" idx="22" hasCustomPrompt="1"/>
          </p:nvPr>
        </p:nvSpPr>
        <p:spPr>
          <a:xfrm>
            <a:off x="8977585" y="3995870"/>
            <a:ext cx="2012400" cy="201240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dirty="0"/>
              <a:t>Click to add callout or key figure</a:t>
            </a:r>
          </a:p>
        </p:txBody>
      </p:sp>
      <p:sp>
        <p:nvSpPr>
          <p:cNvPr id="13" name="Text Placeholder 96">
            <a:extLst>
              <a:ext uri="{FF2B5EF4-FFF2-40B4-BE49-F238E27FC236}">
                <a16:creationId xmlns:a16="http://schemas.microsoft.com/office/drawing/2014/main" id="{C07CECA8-840E-4BBC-A94E-0D507EF6B6B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618634424"/>
      </p:ext>
    </p:extLst>
  </p:cSld>
  <p:clrMapOvr>
    <a:masterClrMapping/>
  </p:clrMapOvr>
  <p:extLst>
    <p:ext uri="{DCECCB84-F9BA-43D5-87BE-67443E8EF086}">
      <p15:sldGuideLst xmlns:p15="http://schemas.microsoft.com/office/powerpoint/2012/main">
        <p15:guide id="7" pos="4929" userDrawn="1">
          <p15:clr>
            <a:srgbClr val="A4A3A4"/>
          </p15:clr>
        </p15:guide>
        <p15:guide id="8" pos="5155"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 R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335459" y="2082157"/>
            <a:ext cx="7440613" cy="424732"/>
          </a:xfrm>
          <a:prstGeom prst="rect">
            <a:avLst/>
          </a:prstGeom>
        </p:spPr>
        <p:txBody>
          <a:bodyPr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7" y="404812"/>
            <a:ext cx="11376025" cy="1007427"/>
          </a:xfrm>
        </p:spPr>
        <p:txBody>
          <a:bodyPr/>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10" name="Straight Connector 9">
            <a:extLst>
              <a:ext uri="{FF2B5EF4-FFF2-40B4-BE49-F238E27FC236}">
                <a16:creationId xmlns:a16="http://schemas.microsoft.com/office/drawing/2014/main" id="{BD8AB9BA-443A-4985-908B-268C192E8231}"/>
              </a:ext>
            </a:extLst>
          </p:cNvPr>
          <p:cNvCxnSpPr>
            <a:cxnSpLocks/>
          </p:cNvCxnSpPr>
          <p:nvPr userDrawn="1"/>
        </p:nvCxnSpPr>
        <p:spPr>
          <a:xfrm>
            <a:off x="4151313" y="1749235"/>
            <a:ext cx="0" cy="42590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48D4EF0D-A9CE-4E45-B1B3-BB585A7CD1D9}"/>
              </a:ext>
            </a:extLst>
          </p:cNvPr>
          <p:cNvSpPr>
            <a:spLocks noGrp="1"/>
          </p:cNvSpPr>
          <p:nvPr>
            <p:ph type="body" sz="quarter" idx="17" hasCustomPrompt="1"/>
          </p:nvPr>
        </p:nvSpPr>
        <p:spPr>
          <a:xfrm>
            <a:off x="407988" y="2570390"/>
            <a:ext cx="3563938" cy="461665"/>
          </a:xfrm>
          <a:prstGeom prst="rect">
            <a:avLst/>
          </a:prstGeom>
        </p:spPr>
        <p:txBody>
          <a:bodyPr wrap="square">
            <a:spAutoFit/>
          </a:bodyPr>
          <a:lstStyle>
            <a:lvl1pPr>
              <a:lnSpc>
                <a:spcPct val="100000"/>
              </a:lnSpc>
              <a:defRPr/>
            </a:lvl1pPr>
          </a:lstStyle>
          <a:p>
            <a:pPr lvl="0"/>
            <a:r>
              <a:rPr lang="en-US"/>
              <a:t>Click to add text. </a:t>
            </a:r>
          </a:p>
        </p:txBody>
      </p:sp>
      <p:sp>
        <p:nvSpPr>
          <p:cNvPr id="14" name="Text Placeholder 11">
            <a:extLst>
              <a:ext uri="{FF2B5EF4-FFF2-40B4-BE49-F238E27FC236}">
                <a16:creationId xmlns:a16="http://schemas.microsoft.com/office/drawing/2014/main" id="{14A51F37-EAE8-4722-A437-30D09A72A9E9}"/>
              </a:ext>
            </a:extLst>
          </p:cNvPr>
          <p:cNvSpPr>
            <a:spLocks noGrp="1"/>
          </p:cNvSpPr>
          <p:nvPr>
            <p:ph type="body" sz="quarter" idx="18" hasCustomPrompt="1"/>
          </p:nvPr>
        </p:nvSpPr>
        <p:spPr>
          <a:xfrm>
            <a:off x="407988" y="2082157"/>
            <a:ext cx="3563938" cy="424732"/>
          </a:xfrm>
          <a:prstGeom prst="rect">
            <a:avLst/>
          </a:prstGeom>
        </p:spPr>
        <p:txBody>
          <a:bodyPr wrap="square" anchor="b" anchorCtr="0">
            <a:no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17" name="Content Placeholder 3">
            <a:extLst>
              <a:ext uri="{FF2B5EF4-FFF2-40B4-BE49-F238E27FC236}">
                <a16:creationId xmlns:a16="http://schemas.microsoft.com/office/drawing/2014/main" id="{E9D64AEF-AC5B-4ACA-95B3-7DD2AC9A9709}"/>
              </a:ext>
            </a:extLst>
          </p:cNvPr>
          <p:cNvSpPr>
            <a:spLocks noGrp="1"/>
          </p:cNvSpPr>
          <p:nvPr>
            <p:ph sz="quarter" idx="20" hasCustomPrompt="1"/>
          </p:nvPr>
        </p:nvSpPr>
        <p:spPr>
          <a:xfrm>
            <a:off x="4335469" y="2570162"/>
            <a:ext cx="7440603" cy="3438000"/>
          </a:xfrm>
          <a:prstGeom prst="rect">
            <a:avLst/>
          </a:prstGeom>
        </p:spPr>
        <p:txBody>
          <a:bodyPr>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Text Placeholder 14">
            <a:extLst>
              <a:ext uri="{FF2B5EF4-FFF2-40B4-BE49-F238E27FC236}">
                <a16:creationId xmlns:a16="http://schemas.microsoft.com/office/drawing/2014/main" id="{0B389EFA-BE5F-4B72-ACD5-3C006758495E}"/>
              </a:ext>
            </a:extLst>
          </p:cNvPr>
          <p:cNvSpPr>
            <a:spLocks noGrp="1"/>
          </p:cNvSpPr>
          <p:nvPr>
            <p:ph type="body" sz="quarter" idx="22" hasCustomPrompt="1"/>
          </p:nvPr>
        </p:nvSpPr>
        <p:spPr>
          <a:xfrm>
            <a:off x="1194073" y="3995870"/>
            <a:ext cx="2012400" cy="201240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dirty="0"/>
              <a:t>Click to add callout or key figure</a:t>
            </a:r>
          </a:p>
        </p:txBody>
      </p:sp>
      <p:sp>
        <p:nvSpPr>
          <p:cNvPr id="16" name="Text Placeholder 96">
            <a:extLst>
              <a:ext uri="{FF2B5EF4-FFF2-40B4-BE49-F238E27FC236}">
                <a16:creationId xmlns:a16="http://schemas.microsoft.com/office/drawing/2014/main" id="{778D2AE8-C71F-4A8C-8D51-3B3AAAF70E51}"/>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820855624"/>
      </p:ext>
    </p:extLst>
  </p:cSld>
  <p:clrMapOvr>
    <a:masterClrMapping/>
  </p:clrMapOvr>
  <p:extLst>
    <p:ext uri="{DCECCB84-F9BA-43D5-87BE-67443E8EF086}">
      <p15:sldGuideLst xmlns:p15="http://schemas.microsoft.com/office/powerpoint/2012/main">
        <p15:guide id="3" pos="2502" userDrawn="1">
          <p15:clr>
            <a:srgbClr val="A4A3A4"/>
          </p15:clr>
        </p15:guide>
        <p15:guide id="4" pos="2729"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983713331"/>
      </p:ext>
    </p:extLst>
  </p:cSld>
  <p:clrMapOvr>
    <a:masterClrMapping/>
  </p:clrMapOvr>
  <p:extLst>
    <p:ext uri="{DCECCB84-F9BA-43D5-87BE-67443E8EF086}">
      <p15:sldGuideLst xmlns:p15="http://schemas.microsoft.com/office/powerpoint/2012/main">
        <p15:guide id="1" pos="1391" userDrawn="1">
          <p15:clr>
            <a:srgbClr val="A4A3A4"/>
          </p15:clr>
        </p15:guide>
        <p15:guide id="2" pos="1463" userDrawn="1">
          <p15:clr>
            <a:srgbClr val="A4A3A4"/>
          </p15:clr>
        </p15:guide>
        <p15:guide id="3" pos="2598" userDrawn="1">
          <p15:clr>
            <a:srgbClr val="A4A3A4"/>
          </p15:clr>
        </p15:guide>
        <p15:guide id="4" pos="2669" userDrawn="1">
          <p15:clr>
            <a:srgbClr val="A4A3A4"/>
          </p15:clr>
        </p15:guide>
        <p15:guide id="5" pos="3804" userDrawn="1">
          <p15:clr>
            <a:srgbClr val="A4A3A4"/>
          </p15:clr>
        </p15:guide>
        <p15:guide id="6" pos="3876" userDrawn="1">
          <p15:clr>
            <a:srgbClr val="A4A3A4"/>
          </p15:clr>
        </p15:guide>
        <p15:guide id="7" pos="5009" userDrawn="1">
          <p15:clr>
            <a:srgbClr val="A4A3A4"/>
          </p15:clr>
        </p15:guide>
        <p15:guide id="8" pos="5082" userDrawn="1">
          <p15:clr>
            <a:srgbClr val="A4A3A4"/>
          </p15:clr>
        </p15:guide>
        <p15:guide id="9" pos="6215" userDrawn="1">
          <p15:clr>
            <a:srgbClr val="A4A3A4"/>
          </p15:clr>
        </p15:guide>
        <p15:guide id="10" pos="6288"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p:nvPr>
        </p:nvSpPr>
        <p:spPr>
          <a:xfrm>
            <a:off x="407987" y="2559050"/>
            <a:ext cx="11376026"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8" y="1741713"/>
            <a:ext cx="11376026"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6" name="Date Placeholder 5">
            <a:extLst>
              <a:ext uri="{FF2B5EF4-FFF2-40B4-BE49-F238E27FC236}">
                <a16:creationId xmlns:a16="http://schemas.microsoft.com/office/drawing/2014/main" id="{9013136D-000F-468E-82F7-78627545D641}"/>
              </a:ext>
            </a:extLst>
          </p:cNvPr>
          <p:cNvSpPr>
            <a:spLocks noGrp="1"/>
          </p:cNvSpPr>
          <p:nvPr>
            <p:ph type="dt" sz="half" idx="16"/>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D62F3963-DA4D-4494-BBE3-B9E276AB4C0D}"/>
              </a:ext>
            </a:extLst>
          </p:cNvPr>
          <p:cNvSpPr>
            <a:spLocks noGrp="1"/>
          </p:cNvSpPr>
          <p:nvPr>
            <p:ph type="sldNum" sz="quarter" idx="18"/>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id="{ADE2FC00-C8CB-4E19-BA1A-C2DF3D5D8C1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146677799"/>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p:nvPr>
        </p:nvSpPr>
        <p:spPr>
          <a:xfrm>
            <a:off x="407987" y="2559050"/>
            <a:ext cx="5579311"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id="{7CD3461D-2D14-40AF-A11E-E32A29AD5DD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F8382FB9-7D18-4174-9B0A-336A77C9A80A}"/>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8" y="1741713"/>
            <a:ext cx="5579311"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p:nvPr>
        </p:nvSpPr>
        <p:spPr>
          <a:xfrm>
            <a:off x="6203200" y="2559050"/>
            <a:ext cx="5580280" cy="2876550"/>
          </a:xfrm>
          <a:noFill/>
          <a:ln>
            <a:solidFill>
              <a:schemeClr val="tx2"/>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6203951" y="1741713"/>
            <a:ext cx="5580280"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0" name="Text Placeholder 96">
            <a:extLst>
              <a:ext uri="{FF2B5EF4-FFF2-40B4-BE49-F238E27FC236}">
                <a16:creationId xmlns:a16="http://schemas.microsoft.com/office/drawing/2014/main" id="{2637D735-30A5-485A-99EE-308975B4856D}"/>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434220272"/>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guide id="3" pos="3772" userDrawn="1">
          <p15:clr>
            <a:srgbClr val="A4A3A4"/>
          </p15:clr>
        </p15:guide>
        <p15:guide id="4" pos="3908"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p:nvPr>
        </p:nvSpPr>
        <p:spPr>
          <a:xfrm>
            <a:off x="407987" y="2559050"/>
            <a:ext cx="3707649"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8" y="1741713"/>
            <a:ext cx="3707649"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p:nvPr>
        </p:nvSpPr>
        <p:spPr>
          <a:xfrm>
            <a:off x="4223586" y="2559050"/>
            <a:ext cx="3743325" cy="2876550"/>
          </a:xfrm>
          <a:noFill/>
          <a:ln>
            <a:solidFill>
              <a:schemeClr val="tx2"/>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4224337" y="1741713"/>
            <a:ext cx="3743325"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p:nvPr>
        </p:nvSpPr>
        <p:spPr>
          <a:xfrm>
            <a:off x="8074862" y="2559050"/>
            <a:ext cx="3709149" cy="2876550"/>
          </a:xfrm>
          <a:noFill/>
          <a:ln>
            <a:solidFill>
              <a:schemeClr val="accent6"/>
            </a:solidFill>
          </a:ln>
        </p:spPr>
        <p:txBody>
          <a:bodyPr lIns="180000" tIns="180000" rIns="180000" bIns="180000">
            <a:noAutofit/>
          </a:bodyPr>
          <a:lstStyle>
            <a:lvl1pPr>
              <a:lnSpc>
                <a:spcPct val="100000"/>
              </a:lnSpc>
              <a:defRPr>
                <a:solidFill>
                  <a:schemeClr val="tx1"/>
                </a:solidFill>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2" name="Text Placeholder 14">
            <a:extLst>
              <a:ext uri="{FF2B5EF4-FFF2-40B4-BE49-F238E27FC236}">
                <a16:creationId xmlns:a16="http://schemas.microsoft.com/office/drawing/2014/main" id="{489FFBF6-0D3D-4034-B412-EABCE7228008}"/>
              </a:ext>
            </a:extLst>
          </p:cNvPr>
          <p:cNvSpPr>
            <a:spLocks noGrp="1"/>
          </p:cNvSpPr>
          <p:nvPr>
            <p:ph type="body" sz="quarter" idx="19" hasCustomPrompt="1"/>
          </p:nvPr>
        </p:nvSpPr>
        <p:spPr>
          <a:xfrm>
            <a:off x="8075613" y="1741713"/>
            <a:ext cx="3709149" cy="817200"/>
          </a:xfrm>
          <a:solidFill>
            <a:schemeClr val="accent6"/>
          </a:solidFill>
          <a:ln>
            <a:solidFill>
              <a:schemeClr val="accent6"/>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dirty="0"/>
              <a:t>Click to add heading</a:t>
            </a:r>
          </a:p>
        </p:txBody>
      </p:sp>
      <p:sp>
        <p:nvSpPr>
          <p:cNvPr id="6" name="Date Placeholder 5">
            <a:extLst>
              <a:ext uri="{FF2B5EF4-FFF2-40B4-BE49-F238E27FC236}">
                <a16:creationId xmlns:a16="http://schemas.microsoft.com/office/drawing/2014/main" id="{2004B821-BCFE-4694-8F07-82AA247F72F5}"/>
              </a:ext>
            </a:extLst>
          </p:cNvPr>
          <p:cNvSpPr>
            <a:spLocks noGrp="1"/>
          </p:cNvSpPr>
          <p:nvPr>
            <p:ph type="dt" sz="half" idx="2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879911E2-3D79-4D57-A4A5-99B310315A3A}"/>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2" name="Text Placeholder 96">
            <a:extLst>
              <a:ext uri="{FF2B5EF4-FFF2-40B4-BE49-F238E27FC236}">
                <a16:creationId xmlns:a16="http://schemas.microsoft.com/office/drawing/2014/main" id="{3693997A-5C93-43A3-8084-D3D97075252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573269673"/>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guide id="3" pos="2593" userDrawn="1">
          <p15:clr>
            <a:srgbClr val="A4A3A4"/>
          </p15:clr>
        </p15:guide>
        <p15:guide id="4" pos="2661" userDrawn="1">
          <p15:clr>
            <a:srgbClr val="A4A3A4"/>
          </p15:clr>
        </p15:guide>
        <p15:guide id="5" pos="5019" userDrawn="1">
          <p15:clr>
            <a:srgbClr val="A4A3A4"/>
          </p15:clr>
        </p15:guide>
        <p15:guide id="6" pos="5087"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p:nvPr>
        </p:nvSpPr>
        <p:spPr>
          <a:xfrm>
            <a:off x="407988" y="2559050"/>
            <a:ext cx="2771024" cy="2876550"/>
          </a:xfrm>
          <a:noFill/>
          <a:ln>
            <a:solidFill>
              <a:schemeClr val="accent1"/>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9" y="1741713"/>
            <a:ext cx="2771024"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p:nvPr>
        </p:nvSpPr>
        <p:spPr>
          <a:xfrm>
            <a:off x="3286961" y="2559050"/>
            <a:ext cx="2771024" cy="2876550"/>
          </a:xfrm>
          <a:noFill/>
          <a:ln>
            <a:solidFill>
              <a:schemeClr val="tx2"/>
            </a:solidFill>
          </a:ln>
        </p:spPr>
        <p:txBody>
          <a:bodyPr lIns="180000" tIns="180000" rIns="180000" bIns="180000">
            <a:noAutofit/>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3287712" y="1741713"/>
            <a:ext cx="2771024"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p:nvPr>
        </p:nvSpPr>
        <p:spPr>
          <a:xfrm>
            <a:off x="6132516" y="2559050"/>
            <a:ext cx="2771022" cy="2876550"/>
          </a:xfrm>
          <a:noFill/>
          <a:ln>
            <a:solidFill>
              <a:schemeClr val="accent6"/>
            </a:solidFill>
          </a:ln>
        </p:spPr>
        <p:txBody>
          <a:bodyPr lIns="180000" tIns="180000" rIns="180000" bIns="180000">
            <a:noAutofit/>
          </a:bodyPr>
          <a:lstStyle>
            <a:lvl1pPr>
              <a:lnSpc>
                <a:spcPct val="100000"/>
              </a:lnSpc>
              <a:defRPr>
                <a:solidFill>
                  <a:schemeClr val="tx1"/>
                </a:solidFill>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2" name="Text Placeholder 14">
            <a:extLst>
              <a:ext uri="{FF2B5EF4-FFF2-40B4-BE49-F238E27FC236}">
                <a16:creationId xmlns:a16="http://schemas.microsoft.com/office/drawing/2014/main" id="{489FFBF6-0D3D-4034-B412-EABCE7228008}"/>
              </a:ext>
            </a:extLst>
          </p:cNvPr>
          <p:cNvSpPr>
            <a:spLocks noGrp="1"/>
          </p:cNvSpPr>
          <p:nvPr>
            <p:ph type="body" sz="quarter" idx="19" hasCustomPrompt="1"/>
          </p:nvPr>
        </p:nvSpPr>
        <p:spPr>
          <a:xfrm>
            <a:off x="6133267" y="1741713"/>
            <a:ext cx="2771022" cy="817200"/>
          </a:xfrm>
          <a:solidFill>
            <a:schemeClr val="accent6"/>
          </a:solidFill>
          <a:ln>
            <a:solidFill>
              <a:schemeClr val="accent6"/>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dirty="0"/>
              <a:t>Click to add heading</a:t>
            </a:r>
          </a:p>
        </p:txBody>
      </p:sp>
      <p:sp>
        <p:nvSpPr>
          <p:cNvPr id="23" name="Text Placeholder 17">
            <a:extLst>
              <a:ext uri="{FF2B5EF4-FFF2-40B4-BE49-F238E27FC236}">
                <a16:creationId xmlns:a16="http://schemas.microsoft.com/office/drawing/2014/main" id="{07483DBB-6AB3-44E8-B476-D691A6DD7796}"/>
              </a:ext>
            </a:extLst>
          </p:cNvPr>
          <p:cNvSpPr>
            <a:spLocks noGrp="1"/>
          </p:cNvSpPr>
          <p:nvPr>
            <p:ph type="body" sz="quarter" idx="20"/>
          </p:nvPr>
        </p:nvSpPr>
        <p:spPr>
          <a:xfrm>
            <a:off x="9011486" y="2559050"/>
            <a:ext cx="2771023" cy="2876550"/>
          </a:xfrm>
          <a:noFill/>
          <a:ln>
            <a:solidFill>
              <a:schemeClr val="accent5"/>
            </a:solidFill>
          </a:ln>
        </p:spPr>
        <p:txBody>
          <a:bodyPr lIns="180000" tIns="180000" rIns="180000" bIns="180000">
            <a:noAutofit/>
          </a:bodyPr>
          <a:lstStyle>
            <a:lvl1pPr>
              <a:lnSpc>
                <a:spcPct val="100000"/>
              </a:lnSpc>
              <a:defRPr>
                <a:solidFill>
                  <a:schemeClr val="tx1"/>
                </a:solidFill>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4" name="Text Placeholder 14">
            <a:extLst>
              <a:ext uri="{FF2B5EF4-FFF2-40B4-BE49-F238E27FC236}">
                <a16:creationId xmlns:a16="http://schemas.microsoft.com/office/drawing/2014/main" id="{794F06B4-05CB-4425-B43C-90CDB77D4DCD}"/>
              </a:ext>
            </a:extLst>
          </p:cNvPr>
          <p:cNvSpPr>
            <a:spLocks noGrp="1"/>
          </p:cNvSpPr>
          <p:nvPr>
            <p:ph type="body" sz="quarter" idx="21" hasCustomPrompt="1"/>
          </p:nvPr>
        </p:nvSpPr>
        <p:spPr>
          <a:xfrm>
            <a:off x="9012237" y="1741713"/>
            <a:ext cx="2771023" cy="817200"/>
          </a:xfrm>
          <a:solidFill>
            <a:schemeClr val="accent5"/>
          </a:solidFill>
          <a:ln>
            <a:solidFill>
              <a:schemeClr val="accent5"/>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dirty="0"/>
              <a:t>Click to add heading</a:t>
            </a:r>
          </a:p>
        </p:txBody>
      </p:sp>
      <p:sp>
        <p:nvSpPr>
          <p:cNvPr id="8" name="Date Placeholder 7">
            <a:extLst>
              <a:ext uri="{FF2B5EF4-FFF2-40B4-BE49-F238E27FC236}">
                <a16:creationId xmlns:a16="http://schemas.microsoft.com/office/drawing/2014/main" id="{5FDF1C59-75D3-4D44-AA6A-CE846344781C}"/>
              </a:ext>
            </a:extLst>
          </p:cNvPr>
          <p:cNvSpPr>
            <a:spLocks noGrp="1"/>
          </p:cNvSpPr>
          <p:nvPr>
            <p:ph type="dt" sz="half" idx="22"/>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507ABD0A-0B79-498A-8135-71083AB527F3}"/>
              </a:ext>
            </a:extLst>
          </p:cNvPr>
          <p:cNvSpPr>
            <a:spLocks noGrp="1"/>
          </p:cNvSpPr>
          <p:nvPr>
            <p:ph type="sldNum" sz="quarter" idx="24"/>
          </p:nvPr>
        </p:nvSpPr>
        <p:spPr/>
        <p:txBody>
          <a:bodyPr/>
          <a:lstStyle>
            <a:lvl1pPr>
              <a:lnSpc>
                <a:spcPct val="100000"/>
              </a:lnSpc>
              <a:defRPr/>
            </a:lvl1pPr>
          </a:lstStyle>
          <a:p>
            <a:fld id="{F8E47D07-9D1E-4FE9-B31A-2F5863681021}" type="slidenum">
              <a:rPr lang="en-GB" smtClean="0"/>
              <a:pPr/>
              <a:t>‹#›</a:t>
            </a:fld>
            <a:endParaRPr lang="en-GB"/>
          </a:p>
        </p:txBody>
      </p:sp>
      <p:sp>
        <p:nvSpPr>
          <p:cNvPr id="14" name="Text Placeholder 96">
            <a:extLst>
              <a:ext uri="{FF2B5EF4-FFF2-40B4-BE49-F238E27FC236}">
                <a16:creationId xmlns:a16="http://schemas.microsoft.com/office/drawing/2014/main" id="{C19B5F97-DA6F-4D23-91EB-F783A1590A4A}"/>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202849257"/>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guide id="3" pos="2003" userDrawn="1">
          <p15:clr>
            <a:srgbClr val="A4A3A4"/>
          </p15:clr>
        </p15:guide>
        <p15:guide id="4" pos="2071" userDrawn="1">
          <p15:clr>
            <a:srgbClr val="A4A3A4"/>
          </p15:clr>
        </p15:guide>
        <p15:guide id="5" pos="5677" userDrawn="1">
          <p15:clr>
            <a:srgbClr val="A4A3A4"/>
          </p15:clr>
        </p15:guide>
        <p15:guide id="6" pos="5609" userDrawn="1">
          <p15:clr>
            <a:srgbClr val="A4A3A4"/>
          </p15:clr>
        </p15:guide>
        <p15:guide id="7" pos="3817" userDrawn="1">
          <p15:clr>
            <a:srgbClr val="A4A3A4"/>
          </p15:clr>
        </p15:guide>
        <p15:guide id="8" pos="3863"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4" name="DO NOT DELETE (BRANDIN)">
            <a:extLst>
              <a:ext uri="{FF2B5EF4-FFF2-40B4-BE49-F238E27FC236}">
                <a16:creationId xmlns:a16="http://schemas.microsoft.com/office/drawing/2014/main" id="{4FE5B898-DD8A-1B42-B5C8-50EEAD84123B}"/>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303594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Image in Len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1AE185-7FED-44AB-A9D9-33D6BC5FBBAD}"/>
              </a:ext>
            </a:extLst>
          </p:cNvPr>
          <p:cNvSpPr>
            <a:spLocks noGrp="1"/>
          </p:cNvSpPr>
          <p:nvPr>
            <p:ph type="pic" sz="quarter" idx="20" hasCustomPrompt="1"/>
          </p:nvPr>
        </p:nvSpPr>
        <p:spPr>
          <a:xfrm>
            <a:off x="6096001" y="1"/>
            <a:ext cx="6096001" cy="5693399"/>
          </a:xfrm>
          <a:custGeom>
            <a:avLst/>
            <a:gdLst>
              <a:gd name="connsiteX0" fmla="*/ 613929 w 6096001"/>
              <a:gd name="connsiteY0" fmla="*/ 0 h 5693399"/>
              <a:gd name="connsiteX1" fmla="*/ 6096001 w 6096001"/>
              <a:gd name="connsiteY1" fmla="*/ 0 h 5693399"/>
              <a:gd name="connsiteX2" fmla="*/ 6096001 w 6096001"/>
              <a:gd name="connsiteY2" fmla="*/ 4764882 h 5693399"/>
              <a:gd name="connsiteX3" fmla="*/ 5995011 w 6096001"/>
              <a:gd name="connsiteY3" fmla="*/ 4856669 h 5693399"/>
              <a:gd name="connsiteX4" fmla="*/ 3664224 w 6096001"/>
              <a:gd name="connsiteY4" fmla="*/ 5693399 h 5693399"/>
              <a:gd name="connsiteX5" fmla="*/ 0 w 6096001"/>
              <a:gd name="connsiteY5" fmla="*/ 2029175 h 5693399"/>
              <a:gd name="connsiteX6" fmla="*/ 442252 w 6096001"/>
              <a:gd name="connsiteY6" fmla="*/ 282588 h 56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5693399">
                <a:moveTo>
                  <a:pt x="613929" y="0"/>
                </a:moveTo>
                <a:lnTo>
                  <a:pt x="6096001" y="0"/>
                </a:lnTo>
                <a:lnTo>
                  <a:pt x="6096001" y="4764882"/>
                </a:lnTo>
                <a:lnTo>
                  <a:pt x="5995011" y="4856669"/>
                </a:lnTo>
                <a:cubicBezTo>
                  <a:pt x="5361617" y="5379392"/>
                  <a:pt x="4549591" y="5693399"/>
                  <a:pt x="3664224" y="5693399"/>
                </a:cubicBezTo>
                <a:cubicBezTo>
                  <a:pt x="1640529" y="5693399"/>
                  <a:pt x="0" y="4052870"/>
                  <a:pt x="0" y="2029175"/>
                </a:cubicBezTo>
                <a:cubicBezTo>
                  <a:pt x="0" y="1396770"/>
                  <a:pt x="160208" y="801784"/>
                  <a:pt x="442252" y="282588"/>
                </a:cubicBezTo>
                <a:close/>
              </a:path>
            </a:pathLst>
          </a:custGeom>
          <a:solidFill>
            <a:schemeClr val="accent1"/>
          </a:solidFill>
        </p:spPr>
        <p:txBody>
          <a:bodyPr wrap="square" lIns="396000" tIns="432000" rIns="252000" bIns="731520" anchor="ctr" anchorCtr="0">
            <a:noAutofit/>
          </a:bodyPr>
          <a:lstStyle>
            <a:lvl1pPr marL="0" indent="0" algn="ctr">
              <a:lnSpc>
                <a:spcPct val="100000"/>
              </a:lnSpc>
              <a:spcAft>
                <a:spcPts val="0"/>
              </a:spcAft>
              <a:buNone/>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404812"/>
            <a:ext cx="5630862" cy="1007427"/>
          </a:xfrm>
        </p:spPr>
        <p:txBody>
          <a:bodyPr anchor="b" anchorCtr="0"/>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07987" y="1741714"/>
            <a:ext cx="5630863" cy="765175"/>
          </a:xfrm>
          <a:prstGeom prst="rect">
            <a:avLst/>
          </a:prstGeom>
        </p:spPr>
        <p:txBody>
          <a:bodyPr anchor="b" anchorCtr="0"/>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4" name="Content Placeholder 3">
            <a:extLst>
              <a:ext uri="{FF2B5EF4-FFF2-40B4-BE49-F238E27FC236}">
                <a16:creationId xmlns:a16="http://schemas.microsoft.com/office/drawing/2014/main" id="{48A40151-B82D-47EF-9056-B4BE571D3090}"/>
              </a:ext>
            </a:extLst>
          </p:cNvPr>
          <p:cNvSpPr>
            <a:spLocks noGrp="1"/>
          </p:cNvSpPr>
          <p:nvPr>
            <p:ph sz="quarter" idx="19" hasCustomPrompt="1"/>
          </p:nvPr>
        </p:nvSpPr>
        <p:spPr>
          <a:xfrm>
            <a:off x="407987" y="2570163"/>
            <a:ext cx="5630862" cy="3438000"/>
          </a:xfrm>
          <a:prstGeom prst="rect">
            <a:avLst/>
          </a:prstGeom>
        </p:spPr>
        <p:txBody>
          <a:bodyPr/>
          <a:lstStyle>
            <a:lvl1pPr>
              <a:lnSpc>
                <a:spcPct val="100000"/>
              </a:lnSpc>
              <a:defRPr/>
            </a:lvl1pPr>
            <a:lvl2pPr marL="460800" indent="-230400">
              <a:lnSpc>
                <a:spcPct val="100000"/>
              </a:lnSpc>
              <a:defRPr lang="en-US" sz="2400" kern="120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96">
            <a:extLst>
              <a:ext uri="{FF2B5EF4-FFF2-40B4-BE49-F238E27FC236}">
                <a16:creationId xmlns:a16="http://schemas.microsoft.com/office/drawing/2014/main" id="{416731F4-F189-4DCC-AB0D-BFCE5BE6191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270398431"/>
      </p:ext>
    </p:extLst>
  </p:cSld>
  <p:clrMapOvr>
    <a:masterClrMapping/>
  </p:clrMapOvr>
  <p:extLst>
    <p:ext uri="{DCECCB84-F9BA-43D5-87BE-67443E8EF086}">
      <p15:sldGuideLst xmlns:p15="http://schemas.microsoft.com/office/powerpoint/2012/main">
        <p15:guide id="5" pos="3804">
          <p15:clr>
            <a:srgbClr val="A4A3A4"/>
          </p15:clr>
        </p15:guide>
        <p15:guide id="6" pos="386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and Image in Le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716357"/>
            <a:ext cx="5630862" cy="553998"/>
          </a:xfrm>
        </p:spPr>
        <p:txBody>
          <a:bodyPr anchor="b" anchorCtr="0">
            <a:spAutoFit/>
          </a:bodyPr>
          <a:lstStyle>
            <a:lvl1pPr>
              <a:lnSpc>
                <a:spcPct val="100000"/>
              </a:lnSpc>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4" name="Content Placeholder 3">
            <a:extLst>
              <a:ext uri="{FF2B5EF4-FFF2-40B4-BE49-F238E27FC236}">
                <a16:creationId xmlns:a16="http://schemas.microsoft.com/office/drawing/2014/main" id="{F0F231B6-1649-4FC7-9870-6F8BBC76458E}"/>
              </a:ext>
            </a:extLst>
          </p:cNvPr>
          <p:cNvSpPr>
            <a:spLocks noGrp="1"/>
          </p:cNvSpPr>
          <p:nvPr>
            <p:ph sz="quarter" idx="22" hasCustomPrompt="1"/>
          </p:nvPr>
        </p:nvSpPr>
        <p:spPr>
          <a:xfrm>
            <a:off x="6153150" y="3688079"/>
            <a:ext cx="5630400" cy="2340000"/>
          </a:xfrm>
          <a:prstGeom prst="rect">
            <a:avLst/>
          </a:prstGeo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5" name="Content Placeholder 3">
            <a:extLst>
              <a:ext uri="{FF2B5EF4-FFF2-40B4-BE49-F238E27FC236}">
                <a16:creationId xmlns:a16="http://schemas.microsoft.com/office/drawing/2014/main" id="{D9E6E49B-9844-4F9B-9E49-C493B4AAE6D5}"/>
              </a:ext>
            </a:extLst>
          </p:cNvPr>
          <p:cNvSpPr>
            <a:spLocks noGrp="1"/>
          </p:cNvSpPr>
          <p:nvPr>
            <p:ph sz="quarter" idx="23" hasCustomPrompt="1"/>
          </p:nvPr>
        </p:nvSpPr>
        <p:spPr>
          <a:xfrm>
            <a:off x="407988" y="3688079"/>
            <a:ext cx="5630400" cy="2340000"/>
          </a:xfrm>
          <a:prstGeom prst="rect">
            <a:avLst/>
          </a:prstGeo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Picture Placeholder 16">
            <a:extLst>
              <a:ext uri="{FF2B5EF4-FFF2-40B4-BE49-F238E27FC236}">
                <a16:creationId xmlns:a16="http://schemas.microsoft.com/office/drawing/2014/main" id="{D88EB634-77D7-4CDB-AE88-62FA9FC51B33}"/>
              </a:ext>
            </a:extLst>
          </p:cNvPr>
          <p:cNvSpPr>
            <a:spLocks noGrp="1"/>
          </p:cNvSpPr>
          <p:nvPr>
            <p:ph type="pic" sz="quarter" idx="20" hasCustomPrompt="1"/>
          </p:nvPr>
        </p:nvSpPr>
        <p:spPr>
          <a:xfrm>
            <a:off x="6873240" y="1"/>
            <a:ext cx="5318760" cy="3552079"/>
          </a:xfrm>
          <a:custGeom>
            <a:avLst/>
            <a:gdLst>
              <a:gd name="connsiteX0" fmla="*/ 20727 w 5318760"/>
              <a:gd name="connsiteY0" fmla="*/ 0 h 3552079"/>
              <a:gd name="connsiteX1" fmla="*/ 5318760 w 5318760"/>
              <a:gd name="connsiteY1" fmla="*/ 0 h 3552079"/>
              <a:gd name="connsiteX2" fmla="*/ 5318760 w 5318760"/>
              <a:gd name="connsiteY2" fmla="*/ 2741950 h 3552079"/>
              <a:gd name="connsiteX3" fmla="*/ 5230648 w 5318760"/>
              <a:gd name="connsiteY3" fmla="*/ 2822032 h 3552079"/>
              <a:gd name="connsiteX4" fmla="*/ 3197036 w 5318760"/>
              <a:gd name="connsiteY4" fmla="*/ 3552079 h 3552079"/>
              <a:gd name="connsiteX5" fmla="*/ 0 w 5318760"/>
              <a:gd name="connsiteY5" fmla="*/ 355043 h 3552079"/>
              <a:gd name="connsiteX6" fmla="*/ 6487 w 5318760"/>
              <a:gd name="connsiteY6" fmla="*/ 149723 h 355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760" h="3552079">
                <a:moveTo>
                  <a:pt x="20727" y="0"/>
                </a:moveTo>
                <a:lnTo>
                  <a:pt x="5318760" y="0"/>
                </a:lnTo>
                <a:lnTo>
                  <a:pt x="5318760" y="2741950"/>
                </a:lnTo>
                <a:lnTo>
                  <a:pt x="5230648" y="2822032"/>
                </a:lnTo>
                <a:cubicBezTo>
                  <a:pt x="4678012" y="3278108"/>
                  <a:pt x="3969519" y="3552079"/>
                  <a:pt x="3197036" y="3552079"/>
                </a:cubicBezTo>
                <a:cubicBezTo>
                  <a:pt x="1431362" y="3552079"/>
                  <a:pt x="0" y="2120717"/>
                  <a:pt x="0" y="355043"/>
                </a:cubicBezTo>
                <a:cubicBezTo>
                  <a:pt x="0" y="286071"/>
                  <a:pt x="2184" y="217610"/>
                  <a:pt x="6487" y="149723"/>
                </a:cubicBezTo>
                <a:close/>
              </a:path>
            </a:pathLst>
          </a:custGeom>
          <a:solidFill>
            <a:schemeClr val="accent1"/>
          </a:solidFill>
        </p:spPr>
        <p:txBody>
          <a:bodyPr wrap="square" lIns="396000" tIns="0" rIns="252000" bIns="274320" anchor="ctr" anchorCtr="0">
            <a:noAutofit/>
          </a:bodyPr>
          <a:lstStyle>
            <a:lvl1pPr marL="0" indent="0" algn="ctr">
              <a:lnSpc>
                <a:spcPct val="100000"/>
              </a:lnSpc>
              <a:spcAft>
                <a:spcPts val="0"/>
              </a:spcAft>
              <a:buNone/>
              <a:defRPr sz="12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9" name="Text Placeholder 96">
            <a:extLst>
              <a:ext uri="{FF2B5EF4-FFF2-40B4-BE49-F238E27FC236}">
                <a16:creationId xmlns:a16="http://schemas.microsoft.com/office/drawing/2014/main" id="{08596668-B452-4684-9114-FD6480173A5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233158680"/>
      </p:ext>
    </p:extLst>
  </p:cSld>
  <p:clrMapOvr>
    <a:masterClrMapping/>
  </p:clrMapOvr>
  <p:extLst>
    <p:ext uri="{DCECCB84-F9BA-43D5-87BE-67443E8EF086}">
      <p15:sldGuideLst xmlns:p15="http://schemas.microsoft.com/office/powerpoint/2012/main">
        <p15:guide id="5" pos="3804">
          <p15:clr>
            <a:srgbClr val="A4A3A4"/>
          </p15:clr>
        </p15:guide>
        <p15:guide id="6" pos="3876">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and Image in Le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716357"/>
            <a:ext cx="5630862" cy="553998"/>
          </a:xfrm>
        </p:spPr>
        <p:txBody>
          <a:bodyPr anchor="b" anchorCtr="0">
            <a:spAutoFit/>
          </a:bodyPr>
          <a:lstStyle>
            <a:lvl1pPr>
              <a:lnSpc>
                <a:spcPct val="100000"/>
              </a:lnSpc>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3" name="Content Placeholder 3">
            <a:extLst>
              <a:ext uri="{FF2B5EF4-FFF2-40B4-BE49-F238E27FC236}">
                <a16:creationId xmlns:a16="http://schemas.microsoft.com/office/drawing/2014/main" id="{3959B661-E0AC-460F-8B80-1D7A0DE584D0}"/>
              </a:ext>
            </a:extLst>
          </p:cNvPr>
          <p:cNvSpPr>
            <a:spLocks noGrp="1"/>
          </p:cNvSpPr>
          <p:nvPr>
            <p:ph sz="quarter" idx="21" hasCustomPrompt="1"/>
          </p:nvPr>
        </p:nvSpPr>
        <p:spPr>
          <a:xfrm>
            <a:off x="4243390" y="3688079"/>
            <a:ext cx="3715200" cy="2340000"/>
          </a:xfrm>
          <a:prstGeom prst="rect">
            <a:avLst/>
          </a:prstGeo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4" name="Content Placeholder 3">
            <a:extLst>
              <a:ext uri="{FF2B5EF4-FFF2-40B4-BE49-F238E27FC236}">
                <a16:creationId xmlns:a16="http://schemas.microsoft.com/office/drawing/2014/main" id="{F0F231B6-1649-4FC7-9870-6F8BBC76458E}"/>
              </a:ext>
            </a:extLst>
          </p:cNvPr>
          <p:cNvSpPr>
            <a:spLocks noGrp="1"/>
          </p:cNvSpPr>
          <p:nvPr>
            <p:ph sz="quarter" idx="22" hasCustomPrompt="1"/>
          </p:nvPr>
        </p:nvSpPr>
        <p:spPr>
          <a:xfrm>
            <a:off x="407988" y="3688079"/>
            <a:ext cx="3715200" cy="2340000"/>
          </a:xfrm>
          <a:prstGeom prst="rect">
            <a:avLst/>
          </a:prstGeo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5" name="Content Placeholder 3">
            <a:extLst>
              <a:ext uri="{FF2B5EF4-FFF2-40B4-BE49-F238E27FC236}">
                <a16:creationId xmlns:a16="http://schemas.microsoft.com/office/drawing/2014/main" id="{D9E6E49B-9844-4F9B-9E49-C493B4AAE6D5}"/>
              </a:ext>
            </a:extLst>
          </p:cNvPr>
          <p:cNvSpPr>
            <a:spLocks noGrp="1"/>
          </p:cNvSpPr>
          <p:nvPr>
            <p:ph sz="quarter" idx="23" hasCustomPrompt="1"/>
          </p:nvPr>
        </p:nvSpPr>
        <p:spPr>
          <a:xfrm>
            <a:off x="8072441" y="3688079"/>
            <a:ext cx="3715200" cy="2340000"/>
          </a:xfrm>
          <a:prstGeom prst="rect">
            <a:avLst/>
          </a:prstGeom>
        </p:spPr>
        <p:txBody>
          <a:bodyPr/>
          <a:lstStyle>
            <a:lvl1pPr>
              <a:lnSpc>
                <a:spcPct val="100000"/>
              </a:lnSpc>
              <a:defRPr/>
            </a:lvl1pPr>
            <a:lvl2pPr marL="460800" indent="-230400">
              <a:lnSpc>
                <a:spcPct val="100000"/>
              </a:lnSpc>
              <a:defRPr lang="en-US" sz="2400" kern="1200" dirty="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Picture Placeholder 16">
            <a:extLst>
              <a:ext uri="{FF2B5EF4-FFF2-40B4-BE49-F238E27FC236}">
                <a16:creationId xmlns:a16="http://schemas.microsoft.com/office/drawing/2014/main" id="{D88EB634-77D7-4CDB-AE88-62FA9FC51B33}"/>
              </a:ext>
            </a:extLst>
          </p:cNvPr>
          <p:cNvSpPr>
            <a:spLocks noGrp="1"/>
          </p:cNvSpPr>
          <p:nvPr>
            <p:ph type="pic" sz="quarter" idx="20" hasCustomPrompt="1"/>
          </p:nvPr>
        </p:nvSpPr>
        <p:spPr>
          <a:xfrm>
            <a:off x="6873240" y="1"/>
            <a:ext cx="5318760" cy="3552079"/>
          </a:xfrm>
          <a:custGeom>
            <a:avLst/>
            <a:gdLst>
              <a:gd name="connsiteX0" fmla="*/ 20727 w 5318760"/>
              <a:gd name="connsiteY0" fmla="*/ 0 h 3552079"/>
              <a:gd name="connsiteX1" fmla="*/ 5318760 w 5318760"/>
              <a:gd name="connsiteY1" fmla="*/ 0 h 3552079"/>
              <a:gd name="connsiteX2" fmla="*/ 5318760 w 5318760"/>
              <a:gd name="connsiteY2" fmla="*/ 2741950 h 3552079"/>
              <a:gd name="connsiteX3" fmla="*/ 5230648 w 5318760"/>
              <a:gd name="connsiteY3" fmla="*/ 2822032 h 3552079"/>
              <a:gd name="connsiteX4" fmla="*/ 3197036 w 5318760"/>
              <a:gd name="connsiteY4" fmla="*/ 3552079 h 3552079"/>
              <a:gd name="connsiteX5" fmla="*/ 0 w 5318760"/>
              <a:gd name="connsiteY5" fmla="*/ 355043 h 3552079"/>
              <a:gd name="connsiteX6" fmla="*/ 6487 w 5318760"/>
              <a:gd name="connsiteY6" fmla="*/ 149723 h 355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760" h="3552079">
                <a:moveTo>
                  <a:pt x="20727" y="0"/>
                </a:moveTo>
                <a:lnTo>
                  <a:pt x="5318760" y="0"/>
                </a:lnTo>
                <a:lnTo>
                  <a:pt x="5318760" y="2741950"/>
                </a:lnTo>
                <a:lnTo>
                  <a:pt x="5230648" y="2822032"/>
                </a:lnTo>
                <a:cubicBezTo>
                  <a:pt x="4678012" y="3278108"/>
                  <a:pt x="3969519" y="3552079"/>
                  <a:pt x="3197036" y="3552079"/>
                </a:cubicBezTo>
                <a:cubicBezTo>
                  <a:pt x="1431362" y="3552079"/>
                  <a:pt x="0" y="2120717"/>
                  <a:pt x="0" y="355043"/>
                </a:cubicBezTo>
                <a:cubicBezTo>
                  <a:pt x="0" y="286071"/>
                  <a:pt x="2184" y="217610"/>
                  <a:pt x="6487" y="149723"/>
                </a:cubicBezTo>
                <a:close/>
              </a:path>
            </a:pathLst>
          </a:custGeom>
          <a:solidFill>
            <a:schemeClr val="accent1"/>
          </a:solidFill>
        </p:spPr>
        <p:txBody>
          <a:bodyPr wrap="square" lIns="396000" tIns="0" rIns="252000" bIns="274320" anchor="ctr" anchorCtr="0">
            <a:noAutofit/>
          </a:bodyPr>
          <a:lstStyle>
            <a:lvl1pPr marL="0" indent="0" algn="ctr">
              <a:lnSpc>
                <a:spcPct val="100000"/>
              </a:lnSpc>
              <a:spcAft>
                <a:spcPts val="0"/>
              </a:spcAft>
              <a:buNone/>
              <a:defRPr sz="12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0" name="Text Placeholder 96">
            <a:extLst>
              <a:ext uri="{FF2B5EF4-FFF2-40B4-BE49-F238E27FC236}">
                <a16:creationId xmlns:a16="http://schemas.microsoft.com/office/drawing/2014/main" id="{B863F956-22D4-4C3A-A009-E80F1E169DCD}"/>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 </a:t>
            </a:r>
          </a:p>
        </p:txBody>
      </p:sp>
    </p:spTree>
    <p:custDataLst>
      <p:tags r:id="rId1"/>
    </p:custDataLst>
    <p:extLst>
      <p:ext uri="{BB962C8B-B14F-4D97-AF65-F5344CB8AC3E}">
        <p14:creationId xmlns:p14="http://schemas.microsoft.com/office/powerpoint/2010/main" val="1300155121"/>
      </p:ext>
    </p:extLst>
  </p:cSld>
  <p:clrMapOvr>
    <a:masterClrMapping/>
  </p:clrMapOvr>
  <p:extLst>
    <p:ext uri="{DCECCB84-F9BA-43D5-87BE-67443E8EF086}">
      <p15:sldGuideLst xmlns:p15="http://schemas.microsoft.com/office/powerpoint/2012/main">
        <p15:guide id="3" pos="2598">
          <p15:clr>
            <a:srgbClr val="A4A3A4"/>
          </p15:clr>
        </p15:guide>
        <p15:guide id="4" pos="2669">
          <p15:clr>
            <a:srgbClr val="A4A3A4"/>
          </p15:clr>
        </p15:guide>
        <p15:guide id="7" pos="5009">
          <p15:clr>
            <a:srgbClr val="A4A3A4"/>
          </p15:clr>
        </p15:guide>
        <p15:guide id="8" pos="5082">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1878CEE-058E-4CA0-A804-58BE7BD4CE9F}"/>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accent1"/>
          </a:solidFill>
        </p:spPr>
        <p:txBody>
          <a:bodyPr vert="horz" wrap="square" lIns="396000" tIns="612000" rIns="576000" bIns="822960" rtlCol="0" anchor="ctr" anchorCtr="0">
            <a:noAutofit/>
          </a:bodyPr>
          <a:lstStyle>
            <a:lvl1pPr marL="0" indent="0" algn="l">
              <a:lnSpc>
                <a:spcPct val="100000"/>
              </a:lnSpc>
              <a:spcAft>
                <a:spcPts val="0"/>
              </a:spcAft>
              <a:buNone/>
              <a:defRPr lang="en-US" sz="1600" b="1" dirty="0">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a:t>
            </a:r>
            <a:br>
              <a:rPr lang="en-US" dirty="0"/>
            </a:br>
            <a:r>
              <a:rPr lang="en-US" dirty="0"/>
              <a:t>Brand Pictures, or insert a </a:t>
            </a:r>
            <a:br>
              <a:rPr lang="en-US" dirty="0"/>
            </a:br>
            <a:r>
              <a:rPr lang="en-US" dirty="0"/>
              <a:t>file from your computer.</a:t>
            </a:r>
            <a:br>
              <a:rPr lang="en-US" dirty="0"/>
            </a:br>
            <a:br>
              <a:rPr lang="en-US" dirty="0"/>
            </a:br>
            <a:br>
              <a:rPr lang="en-US" dirty="0"/>
            </a:br>
            <a:br>
              <a:rPr lang="en-US" dirty="0"/>
            </a:br>
            <a:r>
              <a:rPr lang="en-US" dirty="0"/>
              <a:t>The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2" name="Title 1">
            <a:extLst>
              <a:ext uri="{FF2B5EF4-FFF2-40B4-BE49-F238E27FC236}">
                <a16:creationId xmlns:a16="http://schemas.microsoft.com/office/drawing/2014/main" id="{F21FB789-D2DE-40CF-B66E-05E9E8302D6B}"/>
              </a:ext>
            </a:extLst>
          </p:cNvPr>
          <p:cNvSpPr>
            <a:spLocks noGrp="1"/>
          </p:cNvSpPr>
          <p:nvPr>
            <p:ph type="title" hasCustomPrompt="1"/>
          </p:nvPr>
        </p:nvSpPr>
        <p:spPr>
          <a:xfrm>
            <a:off x="4499428" y="404812"/>
            <a:ext cx="7284584" cy="1017588"/>
          </a:xfrm>
        </p:spPr>
        <p:txBody>
          <a:bodyPr anchor="b" anchorCtr="0"/>
          <a:lstStyle>
            <a:lvl1pPr>
              <a:lnSpc>
                <a:spcPct val="100000"/>
              </a:lnSpc>
              <a:defRPr/>
            </a:lvl1pPr>
          </a:lstStyle>
          <a:p>
            <a:r>
              <a:rPr lang="en-US" dirty="0"/>
              <a:t>Click to enter title here</a:t>
            </a:r>
          </a:p>
        </p:txBody>
      </p:sp>
      <p:sp>
        <p:nvSpPr>
          <p:cNvPr id="11" name="Content Placeholder 3">
            <a:extLst>
              <a:ext uri="{FF2B5EF4-FFF2-40B4-BE49-F238E27FC236}">
                <a16:creationId xmlns:a16="http://schemas.microsoft.com/office/drawing/2014/main" id="{76875AC1-186F-4F1F-B7EF-24D7150A24FB}"/>
              </a:ext>
            </a:extLst>
          </p:cNvPr>
          <p:cNvSpPr>
            <a:spLocks noGrp="1"/>
          </p:cNvSpPr>
          <p:nvPr>
            <p:ph sz="quarter" idx="19" hasCustomPrompt="1"/>
          </p:nvPr>
        </p:nvSpPr>
        <p:spPr>
          <a:xfrm>
            <a:off x="4499429" y="1557338"/>
            <a:ext cx="7284584" cy="3877200"/>
          </a:xfrm>
          <a:prstGeom prst="rect">
            <a:avLst/>
          </a:prstGeom>
        </p:spPr>
        <p:txBody>
          <a:bodyPr lIns="0" rIns="0"/>
          <a:lstStyle>
            <a:lvl1pPr>
              <a:lnSpc>
                <a:spcPct val="100000"/>
              </a:lnSpc>
              <a:defRPr/>
            </a:lvl1pPr>
            <a:lvl2pPr marL="460800" indent="-230400">
              <a:lnSpc>
                <a:spcPct val="100000"/>
              </a:lnSpc>
              <a:defRPr lang="en-US" sz="2400" kern="120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Date Placeholder 5">
            <a:extLst>
              <a:ext uri="{FF2B5EF4-FFF2-40B4-BE49-F238E27FC236}">
                <a16:creationId xmlns:a16="http://schemas.microsoft.com/office/drawing/2014/main" id="{184B23E2-5E06-49DB-8204-880C851063B7}"/>
              </a:ext>
            </a:extLst>
          </p:cNvPr>
          <p:cNvSpPr>
            <a:spLocks noGrp="1"/>
          </p:cNvSpPr>
          <p:nvPr>
            <p:ph type="dt" sz="half" idx="21"/>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E7097FB9-E2D3-4E4F-B628-163A151D14B3}"/>
              </a:ext>
            </a:extLst>
          </p:cNvPr>
          <p:cNvSpPr>
            <a:spLocks noGrp="1"/>
          </p:cNvSpPr>
          <p:nvPr>
            <p:ph type="sldNum" sz="quarter" idx="23"/>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9" name="Text Placeholder 96">
            <a:extLst>
              <a:ext uri="{FF2B5EF4-FFF2-40B4-BE49-F238E27FC236}">
                <a16:creationId xmlns:a16="http://schemas.microsoft.com/office/drawing/2014/main" id="{1DDC5128-F40F-4587-ABA6-C65DA8D4F347}"/>
              </a:ext>
            </a:extLst>
          </p:cNvPr>
          <p:cNvSpPr>
            <a:spLocks noGrp="1"/>
          </p:cNvSpPr>
          <p:nvPr>
            <p:ph type="body" sz="quarter" idx="111" hasCustomPrompt="1"/>
          </p:nvPr>
        </p:nvSpPr>
        <p:spPr>
          <a:xfrm>
            <a:off x="4475163" y="5435602"/>
            <a:ext cx="7308850" cy="765173"/>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490321546"/>
      </p:ext>
    </p:extLst>
  </p:cSld>
  <p:clrMapOvr>
    <a:masterClrMapping/>
  </p:clrMapOvr>
  <p:extLst>
    <p:ext uri="{DCECCB84-F9BA-43D5-87BE-67443E8EF086}">
      <p15:sldGuideLst xmlns:p15="http://schemas.microsoft.com/office/powerpoint/2012/main">
        <p15:guide id="1" pos="2819" userDrawn="1">
          <p15:clr>
            <a:srgbClr val="A4A3A4"/>
          </p15:clr>
        </p15:guide>
        <p15:guide id="2" orient="horz" pos="890" userDrawn="1">
          <p15:clr>
            <a:srgbClr val="A4A3A4"/>
          </p15:clr>
        </p15:guide>
        <p15:guide id="3" orient="horz" pos="981"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D9F5C2-E3CA-4137-B291-3F738B45F561}"/>
              </a:ext>
            </a:extLst>
          </p:cNvPr>
          <p:cNvSpPr>
            <a:spLocks noGrp="1"/>
          </p:cNvSpPr>
          <p:nvPr>
            <p:ph type="pic" sz="quarter" idx="21" hasCustomPrompt="1"/>
          </p:nvPr>
        </p:nvSpPr>
        <p:spPr>
          <a:xfrm>
            <a:off x="1" y="0"/>
            <a:ext cx="7020377" cy="6858000"/>
          </a:xfrm>
          <a:custGeom>
            <a:avLst/>
            <a:gdLst>
              <a:gd name="connsiteX0" fmla="*/ 0 w 7020377"/>
              <a:gd name="connsiteY0" fmla="*/ 0 h 6858000"/>
              <a:gd name="connsiteX1" fmla="*/ 1524909 w 7020377"/>
              <a:gd name="connsiteY1" fmla="*/ 0 h 6858000"/>
              <a:gd name="connsiteX2" fmla="*/ 2398336 w 7020377"/>
              <a:gd name="connsiteY2" fmla="*/ 0 h 6858000"/>
              <a:gd name="connsiteX3" fmla="*/ 3120570 w 7020377"/>
              <a:gd name="connsiteY3" fmla="*/ 0 h 6858000"/>
              <a:gd name="connsiteX4" fmla="*/ 3181350 w 7020377"/>
              <a:gd name="connsiteY4" fmla="*/ 0 h 6858000"/>
              <a:gd name="connsiteX5" fmla="*/ 3848100 w 7020377"/>
              <a:gd name="connsiteY5" fmla="*/ 0 h 6858000"/>
              <a:gd name="connsiteX6" fmla="*/ 3923245 w 7020377"/>
              <a:gd name="connsiteY6" fmla="*/ 0 h 6858000"/>
              <a:gd name="connsiteX7" fmla="*/ 4203480 w 7020377"/>
              <a:gd name="connsiteY7" fmla="*/ 0 h 6858000"/>
              <a:gd name="connsiteX8" fmla="*/ 4622041 w 7020377"/>
              <a:gd name="connsiteY8" fmla="*/ 0 h 6858000"/>
              <a:gd name="connsiteX9" fmla="*/ 5579686 w 7020377"/>
              <a:gd name="connsiteY9" fmla="*/ 0 h 6858000"/>
              <a:gd name="connsiteX10" fmla="*/ 6246436 w 7020377"/>
              <a:gd name="connsiteY10" fmla="*/ 0 h 6858000"/>
              <a:gd name="connsiteX11" fmla="*/ 6601816 w 7020377"/>
              <a:gd name="connsiteY11" fmla="*/ 0 h 6858000"/>
              <a:gd name="connsiteX12" fmla="*/ 7020377 w 7020377"/>
              <a:gd name="connsiteY12" fmla="*/ 0 h 6858000"/>
              <a:gd name="connsiteX13" fmla="*/ 6889727 w 7020377"/>
              <a:gd name="connsiteY13" fmla="*/ 203795 h 6858000"/>
              <a:gd name="connsiteX14" fmla="*/ 5989261 w 7020377"/>
              <a:gd name="connsiteY14" fmla="*/ 3429000 h 6858000"/>
              <a:gd name="connsiteX15" fmla="*/ 6889727 w 7020377"/>
              <a:gd name="connsiteY15" fmla="*/ 6654205 h 6858000"/>
              <a:gd name="connsiteX16" fmla="*/ 7020377 w 7020377"/>
              <a:gd name="connsiteY16" fmla="*/ 6858000 h 6858000"/>
              <a:gd name="connsiteX17" fmla="*/ 6850790 w 7020377"/>
              <a:gd name="connsiteY17" fmla="*/ 6858000 h 6858000"/>
              <a:gd name="connsiteX18" fmla="*/ 6246436 w 7020377"/>
              <a:gd name="connsiteY18" fmla="*/ 6858000 h 6858000"/>
              <a:gd name="connsiteX19" fmla="*/ 5579686 w 7020377"/>
              <a:gd name="connsiteY19" fmla="*/ 6858000 h 6858000"/>
              <a:gd name="connsiteX20" fmla="*/ 4622041 w 7020377"/>
              <a:gd name="connsiteY20" fmla="*/ 6858000 h 6858000"/>
              <a:gd name="connsiteX21" fmla="*/ 4452454 w 7020377"/>
              <a:gd name="connsiteY21" fmla="*/ 6858000 h 6858000"/>
              <a:gd name="connsiteX22" fmla="*/ 3848100 w 7020377"/>
              <a:gd name="connsiteY22" fmla="*/ 6858000 h 6858000"/>
              <a:gd name="connsiteX23" fmla="*/ 3674270 w 7020377"/>
              <a:gd name="connsiteY23" fmla="*/ 6858000 h 6858000"/>
              <a:gd name="connsiteX24" fmla="*/ 3181350 w 7020377"/>
              <a:gd name="connsiteY24" fmla="*/ 6858000 h 6858000"/>
              <a:gd name="connsiteX25" fmla="*/ 3120570 w 7020377"/>
              <a:gd name="connsiteY25" fmla="*/ 6858000 h 6858000"/>
              <a:gd name="connsiteX26" fmla="*/ 2398336 w 7020377"/>
              <a:gd name="connsiteY26" fmla="*/ 6858000 h 6858000"/>
              <a:gd name="connsiteX27" fmla="*/ 1275934 w 7020377"/>
              <a:gd name="connsiteY27" fmla="*/ 6858000 h 6858000"/>
              <a:gd name="connsiteX28" fmla="*/ 0 w 7020377"/>
              <a:gd name="connsiteY28" fmla="*/ 6858000 h 6858000"/>
              <a:gd name="connsiteX29" fmla="*/ 0 w 7020377"/>
              <a:gd name="connsiteY29" fmla="*/ 5860486 h 6858000"/>
              <a:gd name="connsiteX30" fmla="*/ 0 w 7020377"/>
              <a:gd name="connsiteY30"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0377" h="6858000">
                <a:moveTo>
                  <a:pt x="0" y="0"/>
                </a:moveTo>
                <a:lnTo>
                  <a:pt x="1524909" y="0"/>
                </a:lnTo>
                <a:lnTo>
                  <a:pt x="2398336" y="0"/>
                </a:lnTo>
                <a:lnTo>
                  <a:pt x="3120570" y="0"/>
                </a:lnTo>
                <a:lnTo>
                  <a:pt x="3181350" y="0"/>
                </a:lnTo>
                <a:lnTo>
                  <a:pt x="3848100" y="0"/>
                </a:lnTo>
                <a:lnTo>
                  <a:pt x="3923245" y="0"/>
                </a:lnTo>
                <a:lnTo>
                  <a:pt x="4203480" y="0"/>
                </a:lnTo>
                <a:lnTo>
                  <a:pt x="4622041" y="0"/>
                </a:lnTo>
                <a:lnTo>
                  <a:pt x="5579686" y="0"/>
                </a:lnTo>
                <a:lnTo>
                  <a:pt x="6246436" y="0"/>
                </a:lnTo>
                <a:lnTo>
                  <a:pt x="6601816" y="0"/>
                </a:lnTo>
                <a:lnTo>
                  <a:pt x="7020377" y="0"/>
                </a:lnTo>
                <a:lnTo>
                  <a:pt x="6889727" y="203795"/>
                </a:lnTo>
                <a:cubicBezTo>
                  <a:pt x="6318314" y="1144214"/>
                  <a:pt x="5989261" y="2248180"/>
                  <a:pt x="5989261" y="3429000"/>
                </a:cubicBezTo>
                <a:cubicBezTo>
                  <a:pt x="5989261" y="4609821"/>
                  <a:pt x="6318314" y="5713787"/>
                  <a:pt x="6889727" y="6654205"/>
                </a:cubicBezTo>
                <a:lnTo>
                  <a:pt x="7020377" y="6858000"/>
                </a:lnTo>
                <a:lnTo>
                  <a:pt x="6850790" y="6858000"/>
                </a:lnTo>
                <a:lnTo>
                  <a:pt x="6246436" y="6858000"/>
                </a:lnTo>
                <a:lnTo>
                  <a:pt x="5579686" y="6858000"/>
                </a:lnTo>
                <a:lnTo>
                  <a:pt x="4622041" y="6858000"/>
                </a:lnTo>
                <a:lnTo>
                  <a:pt x="4452454" y="6858000"/>
                </a:lnTo>
                <a:lnTo>
                  <a:pt x="3848100" y="6858000"/>
                </a:lnTo>
                <a:lnTo>
                  <a:pt x="3674270" y="6858000"/>
                </a:lnTo>
                <a:lnTo>
                  <a:pt x="3181350" y="6858000"/>
                </a:lnTo>
                <a:lnTo>
                  <a:pt x="3120570" y="6858000"/>
                </a:lnTo>
                <a:lnTo>
                  <a:pt x="2398336" y="6858000"/>
                </a:lnTo>
                <a:lnTo>
                  <a:pt x="1275934" y="6858000"/>
                </a:lnTo>
                <a:lnTo>
                  <a:pt x="0" y="6858000"/>
                </a:lnTo>
                <a:lnTo>
                  <a:pt x="0" y="5860486"/>
                </a:lnTo>
                <a:lnTo>
                  <a:pt x="0" y="1104402"/>
                </a:lnTo>
                <a:close/>
              </a:path>
            </a:pathLst>
          </a:custGeom>
          <a:solidFill>
            <a:schemeClr val="accent1"/>
          </a:solidFill>
        </p:spPr>
        <p:txBody>
          <a:bodyPr vert="horz" wrap="square" lIns="396000" tIns="612000" rIns="576000" bIns="914400" rtlCol="0" anchor="ctr" anchorCtr="0">
            <a:noAutofit/>
          </a:bodyPr>
          <a:lstStyle>
            <a:lvl1pPr marL="0" indent="0" algn="ctr">
              <a:lnSpc>
                <a:spcPct val="100000"/>
              </a:lnSpc>
              <a:spcAft>
                <a:spcPts val="0"/>
              </a:spcAft>
              <a:buNone/>
              <a:defRPr lang="en-US" sz="1600" b="1" dirty="0">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2" name="Title 1">
            <a:extLst>
              <a:ext uri="{FF2B5EF4-FFF2-40B4-BE49-F238E27FC236}">
                <a16:creationId xmlns:a16="http://schemas.microsoft.com/office/drawing/2014/main" id="{F21FB789-D2DE-40CF-B66E-05E9E8302D6B}"/>
              </a:ext>
            </a:extLst>
          </p:cNvPr>
          <p:cNvSpPr>
            <a:spLocks noGrp="1"/>
          </p:cNvSpPr>
          <p:nvPr>
            <p:ph type="title" hasCustomPrompt="1"/>
          </p:nvPr>
        </p:nvSpPr>
        <p:spPr>
          <a:xfrm>
            <a:off x="6908799" y="404812"/>
            <a:ext cx="4875213" cy="1017588"/>
          </a:xfrm>
        </p:spPr>
        <p:txBody>
          <a:bodyPr anchor="b" anchorCtr="0"/>
          <a:lstStyle>
            <a:lvl1pPr>
              <a:lnSpc>
                <a:spcPct val="100000"/>
              </a:lnSpc>
              <a:defRPr/>
            </a:lvl1pPr>
          </a:lstStyle>
          <a:p>
            <a:r>
              <a:rPr lang="en-US" dirty="0"/>
              <a:t>Click to enter </a:t>
            </a:r>
            <a:br>
              <a:rPr lang="en-US" dirty="0"/>
            </a:br>
            <a:r>
              <a:rPr lang="en-US" dirty="0"/>
              <a:t>title here</a:t>
            </a:r>
          </a:p>
        </p:txBody>
      </p:sp>
      <p:sp>
        <p:nvSpPr>
          <p:cNvPr id="3" name="Date Placeholder 2">
            <a:extLst>
              <a:ext uri="{FF2B5EF4-FFF2-40B4-BE49-F238E27FC236}">
                <a16:creationId xmlns:a16="http://schemas.microsoft.com/office/drawing/2014/main" id="{8EDCC698-5F0A-4A1C-B64E-2817FBBBC11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3D99530C-C25D-41F5-8CBD-274088C900B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11" name="Content Placeholder 3">
            <a:extLst>
              <a:ext uri="{FF2B5EF4-FFF2-40B4-BE49-F238E27FC236}">
                <a16:creationId xmlns:a16="http://schemas.microsoft.com/office/drawing/2014/main" id="{76875AC1-186F-4F1F-B7EF-24D7150A24FB}"/>
              </a:ext>
            </a:extLst>
          </p:cNvPr>
          <p:cNvSpPr>
            <a:spLocks noGrp="1"/>
          </p:cNvSpPr>
          <p:nvPr>
            <p:ph sz="quarter" idx="19" hasCustomPrompt="1"/>
          </p:nvPr>
        </p:nvSpPr>
        <p:spPr>
          <a:xfrm>
            <a:off x="6908800" y="1557339"/>
            <a:ext cx="4875213" cy="3877200"/>
          </a:xfrm>
          <a:prstGeom prst="rect">
            <a:avLst/>
          </a:prstGeom>
        </p:spPr>
        <p:txBody>
          <a:bodyPr lIns="0" rIns="0"/>
          <a:lstStyle>
            <a:lvl1pPr>
              <a:lnSpc>
                <a:spcPct val="100000"/>
              </a:lnSpc>
              <a:defRPr/>
            </a:lvl1pPr>
            <a:lvl2pPr marL="460800" indent="-230400">
              <a:lnSpc>
                <a:spcPct val="100000"/>
              </a:lnSpc>
              <a:defRPr lang="en-US" sz="2400" kern="1200">
                <a:solidFill>
                  <a:schemeClr val="tx1"/>
                </a:solidFill>
                <a:latin typeface="+mn-lt"/>
                <a:ea typeface="+mn-ea"/>
                <a:cs typeface="+mn-cs"/>
              </a:defRPr>
            </a:lvl2pPr>
            <a:lvl3pPr marL="691200" indent="-230400">
              <a:lnSpc>
                <a:spcPct val="100000"/>
              </a:lnSpc>
              <a:defRPr lang="en-US" sz="2000" kern="1200" dirty="0">
                <a:solidFill>
                  <a:schemeClr val="tx1"/>
                </a:solidFill>
                <a:latin typeface="+mn-lt"/>
                <a:ea typeface="+mn-ea"/>
                <a:cs typeface="+mn-cs"/>
              </a:defRPr>
            </a:lvl3pPr>
            <a:lvl4pPr marL="921600" indent="-2304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r>
              <a:rPr lang="en-GB" dirty="0"/>
              <a: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96">
            <a:extLst>
              <a:ext uri="{FF2B5EF4-FFF2-40B4-BE49-F238E27FC236}">
                <a16:creationId xmlns:a16="http://schemas.microsoft.com/office/drawing/2014/main" id="{73C6320D-F937-4522-9E69-DB2AAD8AEA21}"/>
              </a:ext>
            </a:extLst>
          </p:cNvPr>
          <p:cNvSpPr>
            <a:spLocks noGrp="1"/>
          </p:cNvSpPr>
          <p:nvPr>
            <p:ph type="body" sz="quarter" idx="111" hasCustomPrompt="1"/>
          </p:nvPr>
        </p:nvSpPr>
        <p:spPr>
          <a:xfrm>
            <a:off x="6888163" y="5435602"/>
            <a:ext cx="4895850" cy="765173"/>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818972261"/>
      </p:ext>
    </p:extLst>
  </p:cSld>
  <p:clrMapOvr>
    <a:masterClrMapping/>
  </p:clrMapOvr>
  <p:extLst>
    <p:ext uri="{DCECCB84-F9BA-43D5-87BE-67443E8EF086}">
      <p15:sldGuideLst xmlns:p15="http://schemas.microsoft.com/office/powerpoint/2012/main">
        <p15:guide id="1" pos="4339" userDrawn="1">
          <p15:clr>
            <a:srgbClr val="A4A3A4"/>
          </p15:clr>
        </p15:guide>
        <p15:guide id="2" orient="horz" pos="890" userDrawn="1">
          <p15:clr>
            <a:srgbClr val="A4A3A4"/>
          </p15:clr>
        </p15:guide>
        <p15:guide id="3" orient="horz" pos="981"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rIns="90000" bIns="360000" anchor="ctr" anchorCtr="0">
            <a:normAutofit/>
          </a:bodyPr>
          <a:lstStyle>
            <a:lvl1pPr>
              <a:lnSpc>
                <a:spcPct val="100000"/>
              </a:lnSpc>
              <a:defRPr sz="4000">
                <a:solidFill>
                  <a:schemeClr val="bg1"/>
                </a:solidFill>
              </a:defRPr>
            </a:lvl1pPr>
          </a:lstStyle>
          <a:p>
            <a:r>
              <a:rPr lang="en-US" dirty="0"/>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3"/>
            <a:ext cx="7545387" cy="5796000"/>
          </a:xfrm>
        </p:spPr>
        <p:txBody>
          <a:bodyPr/>
          <a:lstStyle>
            <a:lvl1pPr>
              <a:lnSpc>
                <a:spcPct val="100000"/>
              </a:lnSpc>
              <a:defRPr/>
            </a:lvl1pPr>
            <a:lvl2pPr marL="460800" indent="-228600">
              <a:lnSpc>
                <a:spcPct val="100000"/>
              </a:lnSpc>
              <a:defRPr lang="en-US" sz="2400" kern="1200" dirty="0">
                <a:solidFill>
                  <a:schemeClr val="tx1"/>
                </a:solidFill>
                <a:latin typeface="+mn-lt"/>
                <a:ea typeface="+mn-ea"/>
                <a:cs typeface="+mn-cs"/>
              </a:defRPr>
            </a:lvl2pPr>
            <a:lvl3pPr marL="691200" indent="-228600">
              <a:lnSpc>
                <a:spcPct val="100000"/>
              </a:lnSpc>
              <a:defRPr lang="en-US" sz="2000" kern="1200" dirty="0">
                <a:solidFill>
                  <a:schemeClr val="tx1"/>
                </a:solidFill>
                <a:latin typeface="+mn-lt"/>
                <a:ea typeface="+mn-ea"/>
                <a:cs typeface="+mn-cs"/>
              </a:defRPr>
            </a:lvl3pPr>
            <a:lvl4pPr marL="921600" indent="-2286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59C580CE-4074-4379-8D68-E5118B13A13A}"/>
              </a:ext>
            </a:extLst>
          </p:cNvPr>
          <p:cNvSpPr>
            <a:spLocks noGrp="1"/>
          </p:cNvSpPr>
          <p:nvPr>
            <p:ph type="dt" sz="half" idx="20"/>
          </p:nvPr>
        </p:nvSpPr>
        <p:spPr/>
        <p:txBody>
          <a:bodyPr/>
          <a:lstStyle>
            <a:lvl1pPr>
              <a:lnSpc>
                <a:spcPct val="100000"/>
              </a:lnSpc>
              <a:defRPr/>
            </a:lvl1pPr>
          </a:lstStyle>
          <a:p>
            <a:endParaRPr lang="en-GB"/>
          </a:p>
        </p:txBody>
      </p:sp>
      <p:sp>
        <p:nvSpPr>
          <p:cNvPr id="13" name="Slide Number Placeholder 12">
            <a:extLst>
              <a:ext uri="{FF2B5EF4-FFF2-40B4-BE49-F238E27FC236}">
                <a16:creationId xmlns:a16="http://schemas.microsoft.com/office/drawing/2014/main" id="{D2C25B5D-B685-4B55-8498-3486110FDCFE}"/>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028580439"/>
      </p:ext>
    </p:extLst>
  </p:cSld>
  <p:clrMapOvr>
    <a:masterClrMapping/>
  </p:clrMapOvr>
  <p:extLst>
    <p:ext uri="{DCECCB84-F9BA-43D5-87BE-67443E8EF086}">
      <p15:sldGuideLst xmlns:p15="http://schemas.microsoft.com/office/powerpoint/2012/main">
        <p15:guide id="1" pos="2230">
          <p15:clr>
            <a:srgbClr val="C35EA4"/>
          </p15:clr>
        </p15:guide>
        <p15:guide id="5" pos="2661"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Value Poin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695E3A6-F648-449D-A3F5-AFFD89818C1F}"/>
              </a:ext>
            </a:extLst>
          </p:cNvPr>
          <p:cNvSpPr>
            <a:spLocks noGrp="1"/>
          </p:cNvSpPr>
          <p:nvPr>
            <p:ph type="pic" sz="quarter" idx="21" hasCustomPrompt="1"/>
          </p:nvPr>
        </p:nvSpPr>
        <p:spPr>
          <a:xfrm>
            <a:off x="1139499" y="1871971"/>
            <a:ext cx="2252662" cy="2251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dirty="0"/>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0" name="Text Placeholder 9">
            <a:extLst>
              <a:ext uri="{FF2B5EF4-FFF2-40B4-BE49-F238E27FC236}">
                <a16:creationId xmlns:a16="http://schemas.microsoft.com/office/drawing/2014/main" id="{1BB83890-60A2-4CD7-8433-61AD833DB442}"/>
              </a:ext>
            </a:extLst>
          </p:cNvPr>
          <p:cNvSpPr>
            <a:spLocks noGrp="1"/>
          </p:cNvSpPr>
          <p:nvPr>
            <p:ph type="body" sz="quarter" idx="18" hasCustomPrompt="1"/>
          </p:nvPr>
        </p:nvSpPr>
        <p:spPr>
          <a:xfrm>
            <a:off x="407989" y="4213225"/>
            <a:ext cx="3563936" cy="1728000"/>
          </a:xfrm>
        </p:spPr>
        <p:txBody>
          <a:bodyPr/>
          <a:lstStyle>
            <a:lvl1pPr marL="0" indent="0" algn="ctr">
              <a:lnSpc>
                <a:spcPct val="100000"/>
              </a:lnSpc>
              <a:buNone/>
              <a:defRPr/>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0" name="Picture Placeholder 18">
            <a:extLst>
              <a:ext uri="{FF2B5EF4-FFF2-40B4-BE49-F238E27FC236}">
                <a16:creationId xmlns:a16="http://schemas.microsoft.com/office/drawing/2014/main" id="{294EA0F6-AA52-4217-A12C-1EE4C8D0E632}"/>
              </a:ext>
            </a:extLst>
          </p:cNvPr>
          <p:cNvSpPr>
            <a:spLocks noGrp="1"/>
          </p:cNvSpPr>
          <p:nvPr>
            <p:ph type="pic" sz="quarter" idx="22" hasCustomPrompt="1"/>
          </p:nvPr>
        </p:nvSpPr>
        <p:spPr>
          <a:xfrm>
            <a:off x="4968875" y="1871971"/>
            <a:ext cx="2252662" cy="22510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1" name="Picture Placeholder 18">
            <a:extLst>
              <a:ext uri="{FF2B5EF4-FFF2-40B4-BE49-F238E27FC236}">
                <a16:creationId xmlns:a16="http://schemas.microsoft.com/office/drawing/2014/main" id="{1AD9650E-2955-437F-952D-0694E47BF67E}"/>
              </a:ext>
            </a:extLst>
          </p:cNvPr>
          <p:cNvSpPr>
            <a:spLocks noGrp="1"/>
          </p:cNvSpPr>
          <p:nvPr>
            <p:ph type="pic" sz="quarter" idx="23" hasCustomPrompt="1"/>
          </p:nvPr>
        </p:nvSpPr>
        <p:spPr>
          <a:xfrm>
            <a:off x="8799513" y="1871971"/>
            <a:ext cx="2252662" cy="22510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4" name="Date Placeholder 3">
            <a:extLst>
              <a:ext uri="{FF2B5EF4-FFF2-40B4-BE49-F238E27FC236}">
                <a16:creationId xmlns:a16="http://schemas.microsoft.com/office/drawing/2014/main" id="{C645BA28-9268-48CE-8962-39F56ADB8E1B}"/>
              </a:ext>
            </a:extLst>
          </p:cNvPr>
          <p:cNvSpPr>
            <a:spLocks noGrp="1"/>
          </p:cNvSpPr>
          <p:nvPr>
            <p:ph type="dt" sz="half" idx="24"/>
          </p:nvPr>
        </p:nvSpPr>
        <p:spPr/>
        <p:txBody>
          <a:bodyPr/>
          <a:lstStyle>
            <a:lvl1pPr>
              <a:lnSpc>
                <a:spcPct val="100000"/>
              </a:lnSpc>
              <a:defRPr/>
            </a:lvl1pPr>
          </a:lstStyle>
          <a:p>
            <a:endParaRPr lang="en-GB"/>
          </a:p>
        </p:txBody>
      </p:sp>
      <p:sp>
        <p:nvSpPr>
          <p:cNvPr id="7" name="Slide Number Placeholder 6">
            <a:extLst>
              <a:ext uri="{FF2B5EF4-FFF2-40B4-BE49-F238E27FC236}">
                <a16:creationId xmlns:a16="http://schemas.microsoft.com/office/drawing/2014/main" id="{A183F930-38D6-455D-84C2-DD9D1E30FD41}"/>
              </a:ext>
            </a:extLst>
          </p:cNvPr>
          <p:cNvSpPr>
            <a:spLocks noGrp="1"/>
          </p:cNvSpPr>
          <p:nvPr>
            <p:ph type="sldNum" sz="quarter" idx="26"/>
          </p:nvPr>
        </p:nvSpPr>
        <p:spPr/>
        <p:txBody>
          <a:bodyPr/>
          <a:lstStyle>
            <a:lvl1pPr>
              <a:lnSpc>
                <a:spcPct val="100000"/>
              </a:lnSpc>
              <a:defRPr/>
            </a:lvl1pPr>
          </a:lstStyle>
          <a:p>
            <a:fld id="{F8E47D07-9D1E-4FE9-B31A-2F5863681021}" type="slidenum">
              <a:rPr lang="en-GB" smtClean="0"/>
              <a:pPr/>
              <a:t>‹#›</a:t>
            </a:fld>
            <a:endParaRPr lang="en-GB"/>
          </a:p>
        </p:txBody>
      </p:sp>
      <p:sp>
        <p:nvSpPr>
          <p:cNvPr id="12" name="Text Placeholder 9">
            <a:extLst>
              <a:ext uri="{FF2B5EF4-FFF2-40B4-BE49-F238E27FC236}">
                <a16:creationId xmlns:a16="http://schemas.microsoft.com/office/drawing/2014/main" id="{897F438E-420B-4461-8166-2D78133EC322}"/>
              </a:ext>
            </a:extLst>
          </p:cNvPr>
          <p:cNvSpPr>
            <a:spLocks noGrp="1"/>
          </p:cNvSpPr>
          <p:nvPr>
            <p:ph type="body" sz="quarter" idx="27" hasCustomPrompt="1"/>
          </p:nvPr>
        </p:nvSpPr>
        <p:spPr>
          <a:xfrm>
            <a:off x="4314032" y="4213225"/>
            <a:ext cx="3563936" cy="1728000"/>
          </a:xfrm>
        </p:spPr>
        <p:txBody>
          <a:bodyPr/>
          <a:lstStyle>
            <a:lvl1pPr marL="0" indent="0" algn="ctr">
              <a:lnSpc>
                <a:spcPct val="100000"/>
              </a:lnSpc>
              <a:buNone/>
              <a:defRPr/>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3" name="Text Placeholder 9">
            <a:extLst>
              <a:ext uri="{FF2B5EF4-FFF2-40B4-BE49-F238E27FC236}">
                <a16:creationId xmlns:a16="http://schemas.microsoft.com/office/drawing/2014/main" id="{09ECF59E-500C-4172-89D4-A1C57F00AC7C}"/>
              </a:ext>
            </a:extLst>
          </p:cNvPr>
          <p:cNvSpPr>
            <a:spLocks noGrp="1"/>
          </p:cNvSpPr>
          <p:nvPr>
            <p:ph type="body" sz="quarter" idx="28" hasCustomPrompt="1"/>
          </p:nvPr>
        </p:nvSpPr>
        <p:spPr>
          <a:xfrm>
            <a:off x="8220075" y="4213225"/>
            <a:ext cx="3563936" cy="1728000"/>
          </a:xfrm>
        </p:spPr>
        <p:txBody>
          <a:bodyPr/>
          <a:lstStyle>
            <a:lvl1pPr marL="0" indent="0" algn="ctr">
              <a:lnSpc>
                <a:spcPct val="100000"/>
              </a:lnSpc>
              <a:buNone/>
              <a:defRPr/>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4" name="Text Placeholder 96">
            <a:extLst>
              <a:ext uri="{FF2B5EF4-FFF2-40B4-BE49-F238E27FC236}">
                <a16:creationId xmlns:a16="http://schemas.microsoft.com/office/drawing/2014/main" id="{AA42A745-9907-45EF-9B18-E061ED71F0D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256061854"/>
      </p:ext>
    </p:extLst>
  </p:cSld>
  <p:clrMapOvr>
    <a:masterClrMapping/>
  </p:clrMapOvr>
  <p:extLst>
    <p:ext uri="{DCECCB84-F9BA-43D5-87BE-67443E8EF086}">
      <p15:sldGuideLst xmlns:p15="http://schemas.microsoft.com/office/powerpoint/2012/main">
        <p15:guide id="3" pos="2502" userDrawn="1">
          <p15:clr>
            <a:srgbClr val="A4A3A4"/>
          </p15:clr>
        </p15:guide>
        <p15:guide id="4" pos="2706" userDrawn="1">
          <p15:clr>
            <a:srgbClr val="A4A3A4"/>
          </p15:clr>
        </p15:guide>
        <p15:guide id="7" pos="4974" userDrawn="1">
          <p15:clr>
            <a:srgbClr val="A4A3A4"/>
          </p15:clr>
        </p15:guide>
        <p15:guide id="8" pos="5178"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Value Poin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695E3A6-F648-449D-A3F5-AFFD89818C1F}"/>
              </a:ext>
            </a:extLst>
          </p:cNvPr>
          <p:cNvSpPr>
            <a:spLocks noGrp="1"/>
          </p:cNvSpPr>
          <p:nvPr>
            <p:ph type="pic" sz="quarter" idx="21" hasCustomPrompt="1"/>
          </p:nvPr>
        </p:nvSpPr>
        <p:spPr>
          <a:xfrm>
            <a:off x="568658" y="1871971"/>
            <a:ext cx="2252662" cy="2251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0" name="Picture Placeholder 18">
            <a:extLst>
              <a:ext uri="{FF2B5EF4-FFF2-40B4-BE49-F238E27FC236}">
                <a16:creationId xmlns:a16="http://schemas.microsoft.com/office/drawing/2014/main" id="{294EA0F6-AA52-4217-A12C-1EE4C8D0E632}"/>
              </a:ext>
            </a:extLst>
          </p:cNvPr>
          <p:cNvSpPr>
            <a:spLocks noGrp="1"/>
          </p:cNvSpPr>
          <p:nvPr>
            <p:ph type="pic" sz="quarter" idx="22" hasCustomPrompt="1"/>
          </p:nvPr>
        </p:nvSpPr>
        <p:spPr>
          <a:xfrm>
            <a:off x="3502666" y="1871971"/>
            <a:ext cx="2252662" cy="22510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1" name="Picture Placeholder 18">
            <a:extLst>
              <a:ext uri="{FF2B5EF4-FFF2-40B4-BE49-F238E27FC236}">
                <a16:creationId xmlns:a16="http://schemas.microsoft.com/office/drawing/2014/main" id="{1AD9650E-2955-437F-952D-0694E47BF67E}"/>
              </a:ext>
            </a:extLst>
          </p:cNvPr>
          <p:cNvSpPr>
            <a:spLocks noGrp="1"/>
          </p:cNvSpPr>
          <p:nvPr>
            <p:ph type="pic" sz="quarter" idx="23" hasCustomPrompt="1"/>
          </p:nvPr>
        </p:nvSpPr>
        <p:spPr>
          <a:xfrm>
            <a:off x="6436674" y="1871971"/>
            <a:ext cx="2252662" cy="22510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6" name="Picture Placeholder 18">
            <a:extLst>
              <a:ext uri="{FF2B5EF4-FFF2-40B4-BE49-F238E27FC236}">
                <a16:creationId xmlns:a16="http://schemas.microsoft.com/office/drawing/2014/main" id="{1B57E0F9-4409-404D-8624-8F353C89B7BF}"/>
              </a:ext>
            </a:extLst>
          </p:cNvPr>
          <p:cNvSpPr>
            <a:spLocks noGrp="1"/>
          </p:cNvSpPr>
          <p:nvPr>
            <p:ph type="pic" sz="quarter" idx="28" hasCustomPrompt="1"/>
          </p:nvPr>
        </p:nvSpPr>
        <p:spPr>
          <a:xfrm>
            <a:off x="9370682" y="1871971"/>
            <a:ext cx="2252662" cy="22510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17" name="Text Placeholder 9">
            <a:extLst>
              <a:ext uri="{FF2B5EF4-FFF2-40B4-BE49-F238E27FC236}">
                <a16:creationId xmlns:a16="http://schemas.microsoft.com/office/drawing/2014/main" id="{31A1C981-C34F-4AC8-BCBC-EF60A8404DE9}"/>
              </a:ext>
            </a:extLst>
          </p:cNvPr>
          <p:cNvSpPr>
            <a:spLocks noGrp="1"/>
          </p:cNvSpPr>
          <p:nvPr>
            <p:ph type="body" sz="quarter" idx="18" hasCustomPrompt="1"/>
          </p:nvPr>
        </p:nvSpPr>
        <p:spPr>
          <a:xfrm>
            <a:off x="407989" y="4213225"/>
            <a:ext cx="2592386" cy="1754326"/>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4" name="Text Placeholder 9">
            <a:extLst>
              <a:ext uri="{FF2B5EF4-FFF2-40B4-BE49-F238E27FC236}">
                <a16:creationId xmlns:a16="http://schemas.microsoft.com/office/drawing/2014/main" id="{E6C688A6-EC75-41E6-89E3-785616D8821B}"/>
              </a:ext>
            </a:extLst>
          </p:cNvPr>
          <p:cNvSpPr>
            <a:spLocks noGrp="1"/>
          </p:cNvSpPr>
          <p:nvPr>
            <p:ph type="body" sz="quarter" idx="30" hasCustomPrompt="1"/>
          </p:nvPr>
        </p:nvSpPr>
        <p:spPr>
          <a:xfrm>
            <a:off x="3338933" y="4213225"/>
            <a:ext cx="2592386" cy="1754326"/>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5" name="Text Placeholder 9">
            <a:extLst>
              <a:ext uri="{FF2B5EF4-FFF2-40B4-BE49-F238E27FC236}">
                <a16:creationId xmlns:a16="http://schemas.microsoft.com/office/drawing/2014/main" id="{6349FDEF-1604-484C-9A37-E1053654FA00}"/>
              </a:ext>
            </a:extLst>
          </p:cNvPr>
          <p:cNvSpPr>
            <a:spLocks noGrp="1"/>
          </p:cNvSpPr>
          <p:nvPr>
            <p:ph type="body" sz="quarter" idx="31" hasCustomPrompt="1"/>
          </p:nvPr>
        </p:nvSpPr>
        <p:spPr>
          <a:xfrm>
            <a:off x="6269877" y="4213225"/>
            <a:ext cx="2592386" cy="1754326"/>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6" name="Text Placeholder 9">
            <a:extLst>
              <a:ext uri="{FF2B5EF4-FFF2-40B4-BE49-F238E27FC236}">
                <a16:creationId xmlns:a16="http://schemas.microsoft.com/office/drawing/2014/main" id="{10DF9533-79B3-42E2-8B9E-0451E535180B}"/>
              </a:ext>
            </a:extLst>
          </p:cNvPr>
          <p:cNvSpPr>
            <a:spLocks noGrp="1"/>
          </p:cNvSpPr>
          <p:nvPr>
            <p:ph type="body" sz="quarter" idx="32" hasCustomPrompt="1"/>
          </p:nvPr>
        </p:nvSpPr>
        <p:spPr>
          <a:xfrm>
            <a:off x="9200820" y="4213225"/>
            <a:ext cx="2592386" cy="1754326"/>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8" name="Text Placeholder 96">
            <a:extLst>
              <a:ext uri="{FF2B5EF4-FFF2-40B4-BE49-F238E27FC236}">
                <a16:creationId xmlns:a16="http://schemas.microsoft.com/office/drawing/2014/main" id="{6F65E95C-9C1A-45B9-A2D2-B58B0FB5236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036003932"/>
      </p:ext>
    </p:extLst>
  </p:cSld>
  <p:clrMapOvr>
    <a:masterClrMapping/>
  </p:clrMapOvr>
  <p:extLst>
    <p:ext uri="{DCECCB84-F9BA-43D5-87BE-67443E8EF086}">
      <p15:sldGuideLst xmlns:p15="http://schemas.microsoft.com/office/powerpoint/2012/main">
        <p15:guide id="3" pos="1890" userDrawn="1">
          <p15:clr>
            <a:srgbClr val="A4A3A4"/>
          </p15:clr>
        </p15:guide>
        <p15:guide id="4" pos="2094" userDrawn="1">
          <p15:clr>
            <a:srgbClr val="A4A3A4"/>
          </p15:clr>
        </p15:guide>
        <p15:guide id="5" pos="3727" userDrawn="1">
          <p15:clr>
            <a:srgbClr val="A4A3A4"/>
          </p15:clr>
        </p15:guide>
        <p15:guide id="6" pos="3953" userDrawn="1">
          <p15:clr>
            <a:srgbClr val="A4A3A4"/>
          </p15:clr>
        </p15:guide>
        <p15:guide id="9" pos="5586" userDrawn="1">
          <p15:clr>
            <a:srgbClr val="A4A3A4"/>
          </p15:clr>
        </p15:guide>
        <p15:guide id="10" pos="5790"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Value Poin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695E3A6-F648-449D-A3F5-AFFD89818C1F}"/>
              </a:ext>
            </a:extLst>
          </p:cNvPr>
          <p:cNvSpPr>
            <a:spLocks noGrp="1"/>
          </p:cNvSpPr>
          <p:nvPr>
            <p:ph type="pic" sz="quarter" idx="21" hasCustomPrompt="1"/>
          </p:nvPr>
        </p:nvSpPr>
        <p:spPr>
          <a:xfrm>
            <a:off x="551619" y="1871971"/>
            <a:ext cx="1814648" cy="18133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0" name="Picture Placeholder 18">
            <a:extLst>
              <a:ext uri="{FF2B5EF4-FFF2-40B4-BE49-F238E27FC236}">
                <a16:creationId xmlns:a16="http://schemas.microsoft.com/office/drawing/2014/main" id="{294EA0F6-AA52-4217-A12C-1EE4C8D0E632}"/>
              </a:ext>
            </a:extLst>
          </p:cNvPr>
          <p:cNvSpPr>
            <a:spLocks noGrp="1"/>
          </p:cNvSpPr>
          <p:nvPr>
            <p:ph type="pic" sz="quarter" idx="22" hasCustomPrompt="1"/>
          </p:nvPr>
        </p:nvSpPr>
        <p:spPr>
          <a:xfrm>
            <a:off x="2870147" y="1871971"/>
            <a:ext cx="1814648" cy="18133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1" name="Picture Placeholder 18">
            <a:extLst>
              <a:ext uri="{FF2B5EF4-FFF2-40B4-BE49-F238E27FC236}">
                <a16:creationId xmlns:a16="http://schemas.microsoft.com/office/drawing/2014/main" id="{1AD9650E-2955-437F-952D-0694E47BF67E}"/>
              </a:ext>
            </a:extLst>
          </p:cNvPr>
          <p:cNvSpPr>
            <a:spLocks noGrp="1"/>
          </p:cNvSpPr>
          <p:nvPr>
            <p:ph type="pic" sz="quarter" idx="23" hasCustomPrompt="1"/>
          </p:nvPr>
        </p:nvSpPr>
        <p:spPr>
          <a:xfrm>
            <a:off x="5188675" y="1871971"/>
            <a:ext cx="1814648" cy="18133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6" name="Picture Placeholder 18">
            <a:extLst>
              <a:ext uri="{FF2B5EF4-FFF2-40B4-BE49-F238E27FC236}">
                <a16:creationId xmlns:a16="http://schemas.microsoft.com/office/drawing/2014/main" id="{1B57E0F9-4409-404D-8624-8F353C89B7BF}"/>
              </a:ext>
            </a:extLst>
          </p:cNvPr>
          <p:cNvSpPr>
            <a:spLocks noGrp="1"/>
          </p:cNvSpPr>
          <p:nvPr>
            <p:ph type="pic" sz="quarter" idx="28" hasCustomPrompt="1"/>
          </p:nvPr>
        </p:nvSpPr>
        <p:spPr>
          <a:xfrm>
            <a:off x="7511188" y="1871971"/>
            <a:ext cx="1814648" cy="1813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15" name="Picture Placeholder 18">
            <a:extLst>
              <a:ext uri="{FF2B5EF4-FFF2-40B4-BE49-F238E27FC236}">
                <a16:creationId xmlns:a16="http://schemas.microsoft.com/office/drawing/2014/main" id="{1DFC729E-ACCA-470B-9E2F-8BB96EC99FA7}"/>
              </a:ext>
            </a:extLst>
          </p:cNvPr>
          <p:cNvSpPr>
            <a:spLocks noGrp="1"/>
          </p:cNvSpPr>
          <p:nvPr>
            <p:ph type="pic" sz="quarter" idx="30" hasCustomPrompt="1"/>
          </p:nvPr>
        </p:nvSpPr>
        <p:spPr>
          <a:xfrm>
            <a:off x="9814650" y="1871971"/>
            <a:ext cx="1814648" cy="18133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16" name="Text Placeholder 9">
            <a:extLst>
              <a:ext uri="{FF2B5EF4-FFF2-40B4-BE49-F238E27FC236}">
                <a16:creationId xmlns:a16="http://schemas.microsoft.com/office/drawing/2014/main" id="{D71BD9E1-B9EE-42D7-BC3C-DA841714C776}"/>
              </a:ext>
            </a:extLst>
          </p:cNvPr>
          <p:cNvSpPr>
            <a:spLocks noGrp="1"/>
          </p:cNvSpPr>
          <p:nvPr>
            <p:ph type="body" sz="quarter" idx="18" hasCustomPrompt="1"/>
          </p:nvPr>
        </p:nvSpPr>
        <p:spPr>
          <a:xfrm>
            <a:off x="407989" y="3927674"/>
            <a:ext cx="2124074" cy="2088000"/>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3" name="Text Placeholder 9">
            <a:extLst>
              <a:ext uri="{FF2B5EF4-FFF2-40B4-BE49-F238E27FC236}">
                <a16:creationId xmlns:a16="http://schemas.microsoft.com/office/drawing/2014/main" id="{6CCE0E71-4EE2-4453-811E-324C358A3D52}"/>
              </a:ext>
            </a:extLst>
          </p:cNvPr>
          <p:cNvSpPr>
            <a:spLocks noGrp="1"/>
          </p:cNvSpPr>
          <p:nvPr>
            <p:ph type="body" sz="quarter" idx="32" hasCustomPrompt="1"/>
          </p:nvPr>
        </p:nvSpPr>
        <p:spPr>
          <a:xfrm>
            <a:off x="2711450" y="3927674"/>
            <a:ext cx="2124074" cy="2088000"/>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4" name="Text Placeholder 9">
            <a:extLst>
              <a:ext uri="{FF2B5EF4-FFF2-40B4-BE49-F238E27FC236}">
                <a16:creationId xmlns:a16="http://schemas.microsoft.com/office/drawing/2014/main" id="{029DFBF2-A17F-4774-A847-25FC10C36767}"/>
              </a:ext>
            </a:extLst>
          </p:cNvPr>
          <p:cNvSpPr>
            <a:spLocks noGrp="1"/>
          </p:cNvSpPr>
          <p:nvPr>
            <p:ph type="body" sz="quarter" idx="33" hasCustomPrompt="1"/>
          </p:nvPr>
        </p:nvSpPr>
        <p:spPr>
          <a:xfrm>
            <a:off x="5016500" y="3927674"/>
            <a:ext cx="2158999" cy="2088000"/>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5" name="Text Placeholder 9">
            <a:extLst>
              <a:ext uri="{FF2B5EF4-FFF2-40B4-BE49-F238E27FC236}">
                <a16:creationId xmlns:a16="http://schemas.microsoft.com/office/drawing/2014/main" id="{D72086D3-E443-4D05-8160-29E2B792B70A}"/>
              </a:ext>
            </a:extLst>
          </p:cNvPr>
          <p:cNvSpPr>
            <a:spLocks noGrp="1"/>
          </p:cNvSpPr>
          <p:nvPr>
            <p:ph type="body" sz="quarter" idx="34" hasCustomPrompt="1"/>
          </p:nvPr>
        </p:nvSpPr>
        <p:spPr>
          <a:xfrm>
            <a:off x="7356475" y="3927674"/>
            <a:ext cx="2124074" cy="2088000"/>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7" name="Text Placeholder 9">
            <a:extLst>
              <a:ext uri="{FF2B5EF4-FFF2-40B4-BE49-F238E27FC236}">
                <a16:creationId xmlns:a16="http://schemas.microsoft.com/office/drawing/2014/main" id="{D7CFDA92-B7D3-45FE-997C-88AF5348E988}"/>
              </a:ext>
            </a:extLst>
          </p:cNvPr>
          <p:cNvSpPr>
            <a:spLocks noGrp="1"/>
          </p:cNvSpPr>
          <p:nvPr>
            <p:ph type="body" sz="quarter" idx="35" hasCustomPrompt="1"/>
          </p:nvPr>
        </p:nvSpPr>
        <p:spPr>
          <a:xfrm>
            <a:off x="9659937" y="3927674"/>
            <a:ext cx="2124074" cy="2088000"/>
          </a:xfrm>
        </p:spPr>
        <p:txBody>
          <a:bodyPr/>
          <a:lstStyle>
            <a:lvl1pPr marL="0" indent="0" algn="ctr">
              <a:lnSpc>
                <a:spcPct val="100000"/>
              </a:lnSpc>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7" name="Text Placeholder 96">
            <a:extLst>
              <a:ext uri="{FF2B5EF4-FFF2-40B4-BE49-F238E27FC236}">
                <a16:creationId xmlns:a16="http://schemas.microsoft.com/office/drawing/2014/main" id="{E55FEA9E-88F1-4D2F-9402-729ADDB70C5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125640893"/>
      </p:ext>
    </p:extLst>
  </p:cSld>
  <p:clrMapOvr>
    <a:masterClrMapping/>
  </p:clrMapOvr>
  <p:extLst>
    <p:ext uri="{DCECCB84-F9BA-43D5-87BE-67443E8EF086}">
      <p15:sldGuideLst xmlns:p15="http://schemas.microsoft.com/office/powerpoint/2012/main">
        <p15:guide id="1" pos="1595" userDrawn="1">
          <p15:clr>
            <a:srgbClr val="A4A3A4"/>
          </p15:clr>
        </p15:guide>
        <p15:guide id="2" pos="1708" userDrawn="1">
          <p15:clr>
            <a:srgbClr val="A4A3A4"/>
          </p15:clr>
        </p15:guide>
        <p15:guide id="3" pos="3046" userDrawn="1">
          <p15:clr>
            <a:srgbClr val="A4A3A4"/>
          </p15:clr>
        </p15:guide>
        <p15:guide id="4" pos="3160" userDrawn="1">
          <p15:clr>
            <a:srgbClr val="A4A3A4"/>
          </p15:clr>
        </p15:guide>
        <p15:guide id="5" pos="4520" userDrawn="1">
          <p15:clr>
            <a:srgbClr val="A4A3A4"/>
          </p15:clr>
        </p15:guide>
        <p15:guide id="6" pos="4634" userDrawn="1">
          <p15:clr>
            <a:srgbClr val="A4A3A4"/>
          </p15:clr>
        </p15:guide>
        <p15:guide id="9" pos="5972" userDrawn="1">
          <p15:clr>
            <a:srgbClr val="A4A3A4"/>
          </p15:clr>
        </p15:guide>
        <p15:guide id="10" pos="6085"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id="{FA623EFF-7CE7-F648-8FCD-6272DCC6DDEC}"/>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875343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 Statement Alternative 1">
    <p:bg>
      <p:bgPr>
        <a:solidFill>
          <a:schemeClr val="accent1"/>
        </a:solidFill>
        <a:effectLst/>
      </p:bgPr>
    </p:bg>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3AE41C11-E666-4A3A-8B9C-2D20733917DD}"/>
              </a:ext>
            </a:extLst>
          </p:cNvPr>
          <p:cNvSpPr>
            <a:spLocks noGrp="1"/>
          </p:cNvSpPr>
          <p:nvPr>
            <p:ph type="pic" sz="quarter" idx="36" hasCustomPrompt="1"/>
          </p:nvPr>
        </p:nvSpPr>
        <p:spPr>
          <a:xfrm>
            <a:off x="0" y="-1"/>
            <a:ext cx="12192000" cy="6858001"/>
          </a:xfrm>
          <a:custGeom>
            <a:avLst/>
            <a:gdLst>
              <a:gd name="connsiteX0" fmla="*/ 11696741 w 12192000"/>
              <a:gd name="connsiteY0" fmla="*/ 6413786 h 6858001"/>
              <a:gd name="connsiteX1" fmla="*/ 11675409 w 12192000"/>
              <a:gd name="connsiteY1" fmla="*/ 6438944 h 6858001"/>
              <a:gd name="connsiteX2" fmla="*/ 11730040 w 12192000"/>
              <a:gd name="connsiteY2" fmla="*/ 6517531 h 6858001"/>
              <a:gd name="connsiteX3" fmla="*/ 11787273 w 12192000"/>
              <a:gd name="connsiteY3" fmla="*/ 6510528 h 6858001"/>
              <a:gd name="connsiteX4" fmla="*/ 11788053 w 12192000"/>
              <a:gd name="connsiteY4" fmla="*/ 6506379 h 6858001"/>
              <a:gd name="connsiteX5" fmla="*/ 11792216 w 12192000"/>
              <a:gd name="connsiteY5" fmla="*/ 6478367 h 6858001"/>
              <a:gd name="connsiteX6" fmla="*/ 11758396 w 12192000"/>
              <a:gd name="connsiteY6" fmla="*/ 6463843 h 6858001"/>
              <a:gd name="connsiteX7" fmla="*/ 11760738 w 12192000"/>
              <a:gd name="connsiteY7" fmla="*/ 6499895 h 6858001"/>
              <a:gd name="connsiteX8" fmla="*/ 11760738 w 12192000"/>
              <a:gd name="connsiteY8" fmla="*/ 6504304 h 6858001"/>
              <a:gd name="connsiteX9" fmla="*/ 11744088 w 12192000"/>
              <a:gd name="connsiteY9" fmla="*/ 6515456 h 6858001"/>
              <a:gd name="connsiteX10" fmla="*/ 11688156 w 12192000"/>
              <a:gd name="connsiteY10" fmla="*/ 6432460 h 6858001"/>
              <a:gd name="connsiteX11" fmla="*/ 11689457 w 12192000"/>
              <a:gd name="connsiteY11" fmla="*/ 6431164 h 6858001"/>
              <a:gd name="connsiteX12" fmla="*/ 11690237 w 12192000"/>
              <a:gd name="connsiteY12" fmla="*/ 6431682 h 6858001"/>
              <a:gd name="connsiteX13" fmla="*/ 11690498 w 12192000"/>
              <a:gd name="connsiteY13" fmla="*/ 6431682 h 6858001"/>
              <a:gd name="connsiteX14" fmla="*/ 11758136 w 12192000"/>
              <a:gd name="connsiteY14" fmla="*/ 6459175 h 6858001"/>
              <a:gd name="connsiteX15" fmla="*/ 11792476 w 12192000"/>
              <a:gd name="connsiteY15" fmla="*/ 6473958 h 6858001"/>
              <a:gd name="connsiteX16" fmla="*/ 11819531 w 12192000"/>
              <a:gd name="connsiteY16" fmla="*/ 6486926 h 6858001"/>
              <a:gd name="connsiteX17" fmla="*/ 11831758 w 12192000"/>
              <a:gd name="connsiteY17" fmla="*/ 6503785 h 6858001"/>
              <a:gd name="connsiteX18" fmla="*/ 11679831 w 12192000"/>
              <a:gd name="connsiteY18" fmla="*/ 6616867 h 6858001"/>
              <a:gd name="connsiteX19" fmla="*/ 11679311 w 12192000"/>
              <a:gd name="connsiteY19" fmla="*/ 6617386 h 6858001"/>
              <a:gd name="connsiteX20" fmla="*/ 11678271 w 12192000"/>
              <a:gd name="connsiteY20" fmla="*/ 6618942 h 6858001"/>
              <a:gd name="connsiteX21" fmla="*/ 11678010 w 12192000"/>
              <a:gd name="connsiteY21" fmla="*/ 6619461 h 6858001"/>
              <a:gd name="connsiteX22" fmla="*/ 11673328 w 12192000"/>
              <a:gd name="connsiteY22" fmla="*/ 6633725 h 6858001"/>
              <a:gd name="connsiteX23" fmla="*/ 11692319 w 12192000"/>
              <a:gd name="connsiteY23" fmla="*/ 6657587 h 6858001"/>
              <a:gd name="connsiteX24" fmla="*/ 11705066 w 12192000"/>
              <a:gd name="connsiteY24" fmla="*/ 6659921 h 6858001"/>
              <a:gd name="connsiteX25" fmla="*/ 11707667 w 12192000"/>
              <a:gd name="connsiteY25" fmla="*/ 6660180 h 6858001"/>
              <a:gd name="connsiteX26" fmla="*/ 11833840 w 12192000"/>
              <a:gd name="connsiteY26" fmla="*/ 6635282 h 6858001"/>
              <a:gd name="connsiteX27" fmla="*/ 11843465 w 12192000"/>
              <a:gd name="connsiteY27" fmla="*/ 6609086 h 6858001"/>
              <a:gd name="connsiteX28" fmla="*/ 11799500 w 12192000"/>
              <a:gd name="connsiteY28" fmla="*/ 6583409 h 6858001"/>
              <a:gd name="connsiteX29" fmla="*/ 11790135 w 12192000"/>
              <a:gd name="connsiteY29" fmla="*/ 6589634 h 6858001"/>
              <a:gd name="connsiteX30" fmla="*/ 11825255 w 12192000"/>
              <a:gd name="connsiteY30" fmla="*/ 6612976 h 6858001"/>
              <a:gd name="connsiteX31" fmla="*/ 11823434 w 12192000"/>
              <a:gd name="connsiteY31" fmla="*/ 6616608 h 6858001"/>
              <a:gd name="connsiteX32" fmla="*/ 11821092 w 12192000"/>
              <a:gd name="connsiteY32" fmla="*/ 6616608 h 6858001"/>
              <a:gd name="connsiteX33" fmla="*/ 11743568 w 12192000"/>
              <a:gd name="connsiteY33" fmla="*/ 6621795 h 6858001"/>
              <a:gd name="connsiteX34" fmla="*/ 11736284 w 12192000"/>
              <a:gd name="connsiteY34" fmla="*/ 6622054 h 6858001"/>
              <a:gd name="connsiteX35" fmla="*/ 11748251 w 12192000"/>
              <a:gd name="connsiteY35" fmla="*/ 6612458 h 6858001"/>
              <a:gd name="connsiteX36" fmla="*/ 11871301 w 12192000"/>
              <a:gd name="connsiteY36" fmla="*/ 6530240 h 6858001"/>
              <a:gd name="connsiteX37" fmla="*/ 11841124 w 12192000"/>
              <a:gd name="connsiteY37" fmla="*/ 6451912 h 6858001"/>
              <a:gd name="connsiteX38" fmla="*/ 11696741 w 12192000"/>
              <a:gd name="connsiteY38" fmla="*/ 6413786 h 6858001"/>
              <a:gd name="connsiteX39" fmla="*/ 11759176 w 12192000"/>
              <a:gd name="connsiteY39" fmla="*/ 6303891 h 6858001"/>
              <a:gd name="connsiteX40" fmla="*/ 11641467 w 12192000"/>
              <a:gd name="connsiteY40" fmla="*/ 6408732 h 6858001"/>
              <a:gd name="connsiteX41" fmla="*/ 11597457 w 12192000"/>
              <a:gd name="connsiteY41" fmla="*/ 6477501 h 6858001"/>
              <a:gd name="connsiteX42" fmla="*/ 11615946 w 12192000"/>
              <a:gd name="connsiteY42" fmla="*/ 6498261 h 6858001"/>
              <a:gd name="connsiteX43" fmla="*/ 11737041 w 12192000"/>
              <a:gd name="connsiteY43" fmla="*/ 6560802 h 6858001"/>
              <a:gd name="connsiteX44" fmla="*/ 11746676 w 12192000"/>
              <a:gd name="connsiteY44" fmla="*/ 6554834 h 6858001"/>
              <a:gd name="connsiteX45" fmla="*/ 11639384 w 12192000"/>
              <a:gd name="connsiteY45" fmla="*/ 6495666 h 6858001"/>
              <a:gd name="connsiteX46" fmla="*/ 11622717 w 12192000"/>
              <a:gd name="connsiteY46" fmla="*/ 6480096 h 6858001"/>
              <a:gd name="connsiteX47" fmla="*/ 11652405 w 12192000"/>
              <a:gd name="connsiteY47" fmla="*/ 6448955 h 6858001"/>
              <a:gd name="connsiteX48" fmla="*/ 11668811 w 12192000"/>
              <a:gd name="connsiteY48" fmla="*/ 6432606 h 6858001"/>
              <a:gd name="connsiteX49" fmla="*/ 11670895 w 12192000"/>
              <a:gd name="connsiteY49" fmla="*/ 6415738 h 6858001"/>
              <a:gd name="connsiteX50" fmla="*/ 11692249 w 12192000"/>
              <a:gd name="connsiteY50" fmla="*/ 6408991 h 6858001"/>
              <a:gd name="connsiteX51" fmla="*/ 11720374 w 12192000"/>
              <a:gd name="connsiteY51" fmla="*/ 6380705 h 6858001"/>
              <a:gd name="connsiteX52" fmla="*/ 11743291 w 12192000"/>
              <a:gd name="connsiteY52" fmla="*/ 6362799 h 6858001"/>
              <a:gd name="connsiteX53" fmla="*/ 11749801 w 12192000"/>
              <a:gd name="connsiteY53" fmla="*/ 6375255 h 6858001"/>
              <a:gd name="connsiteX54" fmla="*/ 11754749 w 12192000"/>
              <a:gd name="connsiteY54" fmla="*/ 6420669 h 6858001"/>
              <a:gd name="connsiteX55" fmla="*/ 11793812 w 12192000"/>
              <a:gd name="connsiteY55" fmla="*/ 6431568 h 6858001"/>
              <a:gd name="connsiteX56" fmla="*/ 11759176 w 12192000"/>
              <a:gd name="connsiteY56" fmla="*/ 6303891 h 6858001"/>
              <a:gd name="connsiteX57" fmla="*/ 0 w 12192000"/>
              <a:gd name="connsiteY57" fmla="*/ 0 h 6858001"/>
              <a:gd name="connsiteX58" fmla="*/ 12192000 w 12192000"/>
              <a:gd name="connsiteY58" fmla="*/ 0 h 6858001"/>
              <a:gd name="connsiteX59" fmla="*/ 12192000 w 12192000"/>
              <a:gd name="connsiteY59" fmla="*/ 6858001 h 6858001"/>
              <a:gd name="connsiteX60" fmla="*/ 0 w 12192000"/>
              <a:gd name="connsiteY6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8001">
                <a:moveTo>
                  <a:pt x="11696741" y="6413786"/>
                </a:moveTo>
                <a:cubicBezTo>
                  <a:pt x="11675409" y="6410933"/>
                  <a:pt x="11666824" y="6418714"/>
                  <a:pt x="11675409" y="6438944"/>
                </a:cubicBezTo>
                <a:cubicBezTo>
                  <a:pt x="11684254" y="6458915"/>
                  <a:pt x="11706627" y="6492373"/>
                  <a:pt x="11730040" y="6517531"/>
                </a:cubicBezTo>
                <a:cubicBezTo>
                  <a:pt x="11753714" y="6542430"/>
                  <a:pt x="11779208" y="6549433"/>
                  <a:pt x="11787273" y="6510528"/>
                </a:cubicBezTo>
                <a:cubicBezTo>
                  <a:pt x="11787533" y="6509232"/>
                  <a:pt x="11787793" y="6507935"/>
                  <a:pt x="11788053" y="6506379"/>
                </a:cubicBezTo>
                <a:cubicBezTo>
                  <a:pt x="11789874" y="6496523"/>
                  <a:pt x="11791435" y="6486926"/>
                  <a:pt x="11792216" y="6478367"/>
                </a:cubicBezTo>
                <a:cubicBezTo>
                  <a:pt x="11781810" y="6473699"/>
                  <a:pt x="11770103" y="6468771"/>
                  <a:pt x="11758396" y="6463843"/>
                </a:cubicBezTo>
                <a:cubicBezTo>
                  <a:pt x="11759177" y="6472661"/>
                  <a:pt x="11760217" y="6487964"/>
                  <a:pt x="11760738" y="6499895"/>
                </a:cubicBezTo>
                <a:cubicBezTo>
                  <a:pt x="11760738" y="6501191"/>
                  <a:pt x="11760738" y="6502748"/>
                  <a:pt x="11760738" y="6504304"/>
                </a:cubicBezTo>
                <a:cubicBezTo>
                  <a:pt x="11761518" y="6523237"/>
                  <a:pt x="11755014" y="6523237"/>
                  <a:pt x="11744088" y="6515456"/>
                </a:cubicBezTo>
                <a:cubicBezTo>
                  <a:pt x="11731341" y="6506379"/>
                  <a:pt x="11692579" y="6455284"/>
                  <a:pt x="11688156" y="6432460"/>
                </a:cubicBezTo>
                <a:cubicBezTo>
                  <a:pt x="11687896" y="6431164"/>
                  <a:pt x="11688676" y="6430904"/>
                  <a:pt x="11689457" y="6431164"/>
                </a:cubicBezTo>
                <a:cubicBezTo>
                  <a:pt x="11689717" y="6431423"/>
                  <a:pt x="11689977" y="6431423"/>
                  <a:pt x="11690237" y="6431682"/>
                </a:cubicBezTo>
                <a:cubicBezTo>
                  <a:pt x="11690237" y="6431682"/>
                  <a:pt x="11690237" y="6431682"/>
                  <a:pt x="11690498" y="6431682"/>
                </a:cubicBezTo>
                <a:cubicBezTo>
                  <a:pt x="11699082" y="6435054"/>
                  <a:pt x="11728479" y="6446725"/>
                  <a:pt x="11758136" y="6459175"/>
                </a:cubicBezTo>
                <a:cubicBezTo>
                  <a:pt x="11769843" y="6464103"/>
                  <a:pt x="11781810" y="6469290"/>
                  <a:pt x="11792476" y="6473958"/>
                </a:cubicBezTo>
                <a:cubicBezTo>
                  <a:pt x="11803142" y="6478627"/>
                  <a:pt x="11812507" y="6483295"/>
                  <a:pt x="11819531" y="6486926"/>
                </a:cubicBezTo>
                <a:cubicBezTo>
                  <a:pt x="11832279" y="6493670"/>
                  <a:pt x="11837221" y="6498338"/>
                  <a:pt x="11831758" y="6503785"/>
                </a:cubicBezTo>
                <a:cubicBezTo>
                  <a:pt x="11805223" y="6531018"/>
                  <a:pt x="11711830" y="6569404"/>
                  <a:pt x="11679831" y="6616867"/>
                </a:cubicBezTo>
                <a:cubicBezTo>
                  <a:pt x="11679831" y="6616867"/>
                  <a:pt x="11679571" y="6617126"/>
                  <a:pt x="11679311" y="6617386"/>
                </a:cubicBezTo>
                <a:cubicBezTo>
                  <a:pt x="11679051" y="6617904"/>
                  <a:pt x="11678531" y="6618423"/>
                  <a:pt x="11678271" y="6618942"/>
                </a:cubicBezTo>
                <a:cubicBezTo>
                  <a:pt x="11678271" y="6619201"/>
                  <a:pt x="11678271" y="6619461"/>
                  <a:pt x="11678010" y="6619461"/>
                </a:cubicBezTo>
                <a:cubicBezTo>
                  <a:pt x="11676450" y="6622573"/>
                  <a:pt x="11674108" y="6627501"/>
                  <a:pt x="11673328" y="6633725"/>
                </a:cubicBezTo>
                <a:cubicBezTo>
                  <a:pt x="11672027" y="6644100"/>
                  <a:pt x="11677490" y="6653696"/>
                  <a:pt x="11692319" y="6657587"/>
                </a:cubicBezTo>
                <a:cubicBezTo>
                  <a:pt x="11696221" y="6658624"/>
                  <a:pt x="11700383" y="6659402"/>
                  <a:pt x="11705066" y="6659921"/>
                </a:cubicBezTo>
                <a:cubicBezTo>
                  <a:pt x="11705846" y="6660180"/>
                  <a:pt x="11706887" y="6660180"/>
                  <a:pt x="11707667" y="6660180"/>
                </a:cubicBezTo>
                <a:cubicBezTo>
                  <a:pt x="11736544" y="6661477"/>
                  <a:pt x="11811207" y="6645137"/>
                  <a:pt x="11833840" y="6635282"/>
                </a:cubicBezTo>
                <a:cubicBezTo>
                  <a:pt x="11857253" y="6624907"/>
                  <a:pt x="11850229" y="6614533"/>
                  <a:pt x="11843465" y="6609086"/>
                </a:cubicBezTo>
                <a:cubicBezTo>
                  <a:pt x="11838262" y="6604936"/>
                  <a:pt x="11812247" y="6590412"/>
                  <a:pt x="11799500" y="6583409"/>
                </a:cubicBezTo>
                <a:cubicBezTo>
                  <a:pt x="11796118" y="6585743"/>
                  <a:pt x="11793516" y="6587300"/>
                  <a:pt x="11790135" y="6589634"/>
                </a:cubicBezTo>
                <a:cubicBezTo>
                  <a:pt x="11811727" y="6602602"/>
                  <a:pt x="11820312" y="6609086"/>
                  <a:pt x="11825255" y="6612976"/>
                </a:cubicBezTo>
                <a:cubicBezTo>
                  <a:pt x="11827336" y="6614533"/>
                  <a:pt x="11826295" y="6616348"/>
                  <a:pt x="11823434" y="6616608"/>
                </a:cubicBezTo>
                <a:cubicBezTo>
                  <a:pt x="11822653" y="6616608"/>
                  <a:pt x="11821873" y="6616608"/>
                  <a:pt x="11821092" y="6616608"/>
                </a:cubicBezTo>
                <a:cubicBezTo>
                  <a:pt x="11800540" y="6618164"/>
                  <a:pt x="11761778" y="6620757"/>
                  <a:pt x="11743568" y="6621795"/>
                </a:cubicBezTo>
                <a:cubicBezTo>
                  <a:pt x="11740966" y="6622054"/>
                  <a:pt x="11737845" y="6622054"/>
                  <a:pt x="11736284" y="6622054"/>
                </a:cubicBezTo>
                <a:cubicBezTo>
                  <a:pt x="11740706" y="6617904"/>
                  <a:pt x="11745649" y="6614273"/>
                  <a:pt x="11748251" y="6612458"/>
                </a:cubicBezTo>
                <a:cubicBezTo>
                  <a:pt x="11787273" y="6584965"/>
                  <a:pt x="11852050" y="6546580"/>
                  <a:pt x="11871301" y="6530240"/>
                </a:cubicBezTo>
                <a:cubicBezTo>
                  <a:pt x="11885349" y="6518050"/>
                  <a:pt x="11923851" y="6480961"/>
                  <a:pt x="11841124" y="6451912"/>
                </a:cubicBezTo>
                <a:cubicBezTo>
                  <a:pt x="11817450" y="6443872"/>
                  <a:pt x="11758657" y="6422086"/>
                  <a:pt x="11696741" y="6413786"/>
                </a:cubicBezTo>
                <a:close/>
                <a:moveTo>
                  <a:pt x="11759176" y="6303891"/>
                </a:moveTo>
                <a:cubicBezTo>
                  <a:pt x="11739124" y="6301296"/>
                  <a:pt x="11708916" y="6326468"/>
                  <a:pt x="11641467" y="6408732"/>
                </a:cubicBezTo>
                <a:cubicBezTo>
                  <a:pt x="11628967" y="6423783"/>
                  <a:pt x="11599800" y="6460633"/>
                  <a:pt x="11597457" y="6477501"/>
                </a:cubicBezTo>
                <a:cubicBezTo>
                  <a:pt x="11595894" y="6489438"/>
                  <a:pt x="11608655" y="6494628"/>
                  <a:pt x="11615946" y="6498261"/>
                </a:cubicBezTo>
                <a:cubicBezTo>
                  <a:pt x="11622717" y="6501894"/>
                  <a:pt x="11700843" y="6540561"/>
                  <a:pt x="11737041" y="6560802"/>
                </a:cubicBezTo>
                <a:cubicBezTo>
                  <a:pt x="11740166" y="6558726"/>
                  <a:pt x="11743291" y="6556650"/>
                  <a:pt x="11746676" y="6554834"/>
                </a:cubicBezTo>
                <a:cubicBezTo>
                  <a:pt x="11725062" y="6543156"/>
                  <a:pt x="11664124" y="6510458"/>
                  <a:pt x="11639384" y="6495666"/>
                </a:cubicBezTo>
                <a:cubicBezTo>
                  <a:pt x="11629228" y="6489698"/>
                  <a:pt x="11622196" y="6484767"/>
                  <a:pt x="11622717" y="6480096"/>
                </a:cubicBezTo>
                <a:cubicBezTo>
                  <a:pt x="11623498" y="6474387"/>
                  <a:pt x="11638342" y="6462968"/>
                  <a:pt x="11652405" y="6448955"/>
                </a:cubicBezTo>
                <a:cubicBezTo>
                  <a:pt x="11656051" y="6445322"/>
                  <a:pt x="11662040" y="6439353"/>
                  <a:pt x="11668811" y="6432606"/>
                </a:cubicBezTo>
                <a:cubicBezTo>
                  <a:pt x="11666988" y="6425600"/>
                  <a:pt x="11667769" y="6419890"/>
                  <a:pt x="11670895" y="6415738"/>
                </a:cubicBezTo>
                <a:cubicBezTo>
                  <a:pt x="11674801" y="6410548"/>
                  <a:pt x="11681832" y="6408472"/>
                  <a:pt x="11692249" y="6408991"/>
                </a:cubicBezTo>
                <a:cubicBezTo>
                  <a:pt x="11705009" y="6396275"/>
                  <a:pt x="11716468" y="6384857"/>
                  <a:pt x="11720374" y="6380705"/>
                </a:cubicBezTo>
                <a:cubicBezTo>
                  <a:pt x="11729489" y="6371622"/>
                  <a:pt x="11739124" y="6362280"/>
                  <a:pt x="11743291" y="6362799"/>
                </a:cubicBezTo>
                <a:cubicBezTo>
                  <a:pt x="11746676" y="6363318"/>
                  <a:pt x="11748499" y="6366432"/>
                  <a:pt x="11749801" y="6375255"/>
                </a:cubicBezTo>
                <a:cubicBezTo>
                  <a:pt x="11750843" y="6383041"/>
                  <a:pt x="11753447" y="6405618"/>
                  <a:pt x="11754749" y="6420669"/>
                </a:cubicBezTo>
                <a:cubicBezTo>
                  <a:pt x="11768812" y="6424043"/>
                  <a:pt x="11781833" y="6427935"/>
                  <a:pt x="11793812" y="6431568"/>
                </a:cubicBezTo>
                <a:cubicBezTo>
                  <a:pt x="11792249" y="6328544"/>
                  <a:pt x="11780531" y="6306746"/>
                  <a:pt x="11759176" y="6303891"/>
                </a:cubicBezTo>
                <a:close/>
                <a:moveTo>
                  <a:pt x="0" y="0"/>
                </a:moveTo>
                <a:lnTo>
                  <a:pt x="12192000" y="0"/>
                </a:lnTo>
                <a:lnTo>
                  <a:pt x="12192000" y="6858001"/>
                </a:lnTo>
                <a:lnTo>
                  <a:pt x="0" y="6858001"/>
                </a:lnTo>
                <a:close/>
              </a:path>
            </a:pathLst>
          </a:custGeom>
          <a:noFill/>
        </p:spPr>
        <p:txBody>
          <a:bodyPr wrap="square" lIns="6588000" tIns="0" bIns="27432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1" name="Title 10">
            <a:extLst>
              <a:ext uri="{FF2B5EF4-FFF2-40B4-BE49-F238E27FC236}">
                <a16:creationId xmlns:a16="http://schemas.microsoft.com/office/drawing/2014/main" id="{72DF5099-62D1-4656-B26C-07955959FEF9}"/>
              </a:ext>
            </a:extLst>
          </p:cNvPr>
          <p:cNvSpPr>
            <a:spLocks noGrp="1"/>
          </p:cNvSpPr>
          <p:nvPr>
            <p:ph type="title" hasCustomPrompt="1"/>
          </p:nvPr>
        </p:nvSpPr>
        <p:spPr>
          <a:xfrm>
            <a:off x="560388" y="744537"/>
            <a:ext cx="5135562" cy="5135562"/>
          </a:xfrm>
          <a:custGeom>
            <a:avLst/>
            <a:gdLst>
              <a:gd name="connsiteX0" fmla="*/ 3035300 w 6070600"/>
              <a:gd name="connsiteY0" fmla="*/ 0 h 6070600"/>
              <a:gd name="connsiteX1" fmla="*/ 3647019 w 6070600"/>
              <a:gd name="connsiteY1" fmla="*/ 61667 h 6070600"/>
              <a:gd name="connsiteX2" fmla="*/ 3789752 w 6070600"/>
              <a:gd name="connsiteY2" fmla="*/ 98367 h 6070600"/>
              <a:gd name="connsiteX3" fmla="*/ 3789752 w 6070600"/>
              <a:gd name="connsiteY3" fmla="*/ 98367 h 6070600"/>
              <a:gd name="connsiteX4" fmla="*/ 3817989 w 6070600"/>
              <a:gd name="connsiteY4" fmla="*/ 105627 h 6070600"/>
              <a:gd name="connsiteX5" fmla="*/ 3937906 w 6070600"/>
              <a:gd name="connsiteY5" fmla="*/ 136461 h 6070600"/>
              <a:gd name="connsiteX6" fmla="*/ 4194228 w 6070600"/>
              <a:gd name="connsiteY6" fmla="*/ 230276 h 6070600"/>
              <a:gd name="connsiteX7" fmla="*/ 4272436 w 6070600"/>
              <a:gd name="connsiteY7" fmla="*/ 265342 h 6070600"/>
              <a:gd name="connsiteX8" fmla="*/ 4441383 w 6070600"/>
              <a:gd name="connsiteY8" fmla="*/ 346728 h 6070600"/>
              <a:gd name="connsiteX9" fmla="*/ 4526154 w 6070600"/>
              <a:gd name="connsiteY9" fmla="*/ 393105 h 6070600"/>
              <a:gd name="connsiteX10" fmla="*/ 4681392 w 6070600"/>
              <a:gd name="connsiteY10" fmla="*/ 487414 h 6070600"/>
              <a:gd name="connsiteX11" fmla="*/ 4757518 w 6070600"/>
              <a:gd name="connsiteY11" fmla="*/ 537190 h 6070600"/>
              <a:gd name="connsiteX12" fmla="*/ 4931089 w 6070600"/>
              <a:gd name="connsiteY12" fmla="*/ 666984 h 6070600"/>
              <a:gd name="connsiteX13" fmla="*/ 4972038 w 6070600"/>
              <a:gd name="connsiteY13" fmla="*/ 698573 h 6070600"/>
              <a:gd name="connsiteX14" fmla="*/ 5169719 w 6070600"/>
              <a:gd name="connsiteY14" fmla="*/ 878237 h 6070600"/>
              <a:gd name="connsiteX15" fmla="*/ 5220040 w 6070600"/>
              <a:gd name="connsiteY15" fmla="*/ 931334 h 6070600"/>
              <a:gd name="connsiteX16" fmla="*/ 5351649 w 6070600"/>
              <a:gd name="connsiteY16" fmla="*/ 1076140 h 6070600"/>
              <a:gd name="connsiteX17" fmla="*/ 5411013 w 6070600"/>
              <a:gd name="connsiteY17" fmla="*/ 1149404 h 6070600"/>
              <a:gd name="connsiteX18" fmla="*/ 5518492 w 6070600"/>
              <a:gd name="connsiteY18" fmla="*/ 1293133 h 6070600"/>
              <a:gd name="connsiteX19" fmla="*/ 5572142 w 6070600"/>
              <a:gd name="connsiteY19" fmla="*/ 1371030 h 6070600"/>
              <a:gd name="connsiteX20" fmla="*/ 5674235 w 6070600"/>
              <a:gd name="connsiteY20" fmla="*/ 1539081 h 6070600"/>
              <a:gd name="connsiteX21" fmla="*/ 5711243 w 6070600"/>
              <a:gd name="connsiteY21" fmla="*/ 1602999 h 6070600"/>
              <a:gd name="connsiteX22" fmla="*/ 5828486 w 6070600"/>
              <a:gd name="connsiteY22" fmla="*/ 1846382 h 6070600"/>
              <a:gd name="connsiteX23" fmla="*/ 5847251 w 6070600"/>
              <a:gd name="connsiteY23" fmla="*/ 1895299 h 6070600"/>
              <a:gd name="connsiteX24" fmla="*/ 5923089 w 6070600"/>
              <a:gd name="connsiteY24" fmla="*/ 2102503 h 6070600"/>
              <a:gd name="connsiteX25" fmla="*/ 5949298 w 6070600"/>
              <a:gd name="connsiteY25" fmla="*/ 2191649 h 6070600"/>
              <a:gd name="connsiteX26" fmla="*/ 5995703 w 6070600"/>
              <a:gd name="connsiteY26" fmla="*/ 2372124 h 6070600"/>
              <a:gd name="connsiteX27" fmla="*/ 6024462 w 6070600"/>
              <a:gd name="connsiteY27" fmla="*/ 2510537 h 6070600"/>
              <a:gd name="connsiteX28" fmla="*/ 6031283 w 6070600"/>
              <a:gd name="connsiteY28" fmla="*/ 2548729 h 6070600"/>
              <a:gd name="connsiteX29" fmla="*/ 6057844 w 6070600"/>
              <a:gd name="connsiteY29" fmla="*/ 2763290 h 6070600"/>
              <a:gd name="connsiteX30" fmla="*/ 6061300 w 6070600"/>
              <a:gd name="connsiteY30" fmla="*/ 2808740 h 6070600"/>
              <a:gd name="connsiteX31" fmla="*/ 6070600 w 6070600"/>
              <a:gd name="connsiteY31" fmla="*/ 3035300 h 6070600"/>
              <a:gd name="connsiteX32" fmla="*/ 6062723 w 6070600"/>
              <a:gd name="connsiteY32" fmla="*/ 3243146 h 6070600"/>
              <a:gd name="connsiteX33" fmla="*/ 6058818 w 6070600"/>
              <a:gd name="connsiteY33" fmla="*/ 3294506 h 6070600"/>
              <a:gd name="connsiteX34" fmla="*/ 6035627 w 6070600"/>
              <a:gd name="connsiteY34" fmla="*/ 3497545 h 6070600"/>
              <a:gd name="connsiteX35" fmla="*/ 6035627 w 6070600"/>
              <a:gd name="connsiteY35" fmla="*/ 3497546 h 6070600"/>
              <a:gd name="connsiteX36" fmla="*/ 6035626 w 6070600"/>
              <a:gd name="connsiteY36" fmla="*/ 3497550 h 6070600"/>
              <a:gd name="connsiteX37" fmla="*/ 6001364 w 6070600"/>
              <a:gd name="connsiteY37" fmla="*/ 3676459 h 6070600"/>
              <a:gd name="connsiteX38" fmla="*/ 5934139 w 6070600"/>
              <a:gd name="connsiteY38" fmla="*/ 3937906 h 6070600"/>
              <a:gd name="connsiteX39" fmla="*/ 5842195 w 6070600"/>
              <a:gd name="connsiteY39" fmla="*/ 4189117 h 6070600"/>
              <a:gd name="connsiteX40" fmla="*/ 5810609 w 6070600"/>
              <a:gd name="connsiteY40" fmla="*/ 4261328 h 6070600"/>
              <a:gd name="connsiteX41" fmla="*/ 5725424 w 6070600"/>
              <a:gd name="connsiteY41" fmla="*/ 4438163 h 6070600"/>
              <a:gd name="connsiteX42" fmla="*/ 5688952 w 6070600"/>
              <a:gd name="connsiteY42" fmla="*/ 4507296 h 6070600"/>
              <a:gd name="connsiteX43" fmla="*/ 5552219 w 6070600"/>
              <a:gd name="connsiteY43" fmla="*/ 4732365 h 6070600"/>
              <a:gd name="connsiteX44" fmla="*/ 5394921 w 6070600"/>
              <a:gd name="connsiteY44" fmla="*/ 4942717 h 6070600"/>
              <a:gd name="connsiteX45" fmla="*/ 5344783 w 6070600"/>
              <a:gd name="connsiteY45" fmla="*/ 5002015 h 6070600"/>
              <a:gd name="connsiteX46" fmla="*/ 5214216 w 6070600"/>
              <a:gd name="connsiteY46" fmla="*/ 5145674 h 6070600"/>
              <a:gd name="connsiteX47" fmla="*/ 5160026 w 6070600"/>
              <a:gd name="connsiteY47" fmla="*/ 5201173 h 6070600"/>
              <a:gd name="connsiteX48" fmla="*/ 4966033 w 6070600"/>
              <a:gd name="connsiteY48" fmla="*/ 5377485 h 6070600"/>
              <a:gd name="connsiteX49" fmla="*/ 4755837 w 6070600"/>
              <a:gd name="connsiteY49" fmla="*/ 5534667 h 6070600"/>
              <a:gd name="connsiteX50" fmla="*/ 4690842 w 6070600"/>
              <a:gd name="connsiteY50" fmla="*/ 5577445 h 6070600"/>
              <a:gd name="connsiteX51" fmla="*/ 4524051 w 6070600"/>
              <a:gd name="connsiteY51" fmla="*/ 5678773 h 6070600"/>
              <a:gd name="connsiteX52" fmla="*/ 4455737 w 6070600"/>
              <a:gd name="connsiteY52" fmla="*/ 5716958 h 6070600"/>
              <a:gd name="connsiteX53" fmla="*/ 4216777 w 6070600"/>
              <a:gd name="connsiteY53" fmla="*/ 5832071 h 6070600"/>
              <a:gd name="connsiteX54" fmla="*/ 4216776 w 6070600"/>
              <a:gd name="connsiteY54" fmla="*/ 5832071 h 6070600"/>
              <a:gd name="connsiteX55" fmla="*/ 4199821 w 6070600"/>
              <a:gd name="connsiteY55" fmla="*/ 5838277 h 6070600"/>
              <a:gd name="connsiteX56" fmla="*/ 3937906 w 6070600"/>
              <a:gd name="connsiteY56" fmla="*/ 5934139 h 6070600"/>
              <a:gd name="connsiteX57" fmla="*/ 3035300 w 6070600"/>
              <a:gd name="connsiteY57" fmla="*/ 6070600 h 6070600"/>
              <a:gd name="connsiteX58" fmla="*/ 0 w 6070600"/>
              <a:gd name="connsiteY58" fmla="*/ 3035300 h 6070600"/>
              <a:gd name="connsiteX59" fmla="*/ 3035300 w 6070600"/>
              <a:gd name="connsiteY59" fmla="*/ 0 h 607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0600" h="6070600">
                <a:moveTo>
                  <a:pt x="3035300" y="0"/>
                </a:moveTo>
                <a:cubicBezTo>
                  <a:pt x="3244844" y="0"/>
                  <a:pt x="3449428" y="21234"/>
                  <a:pt x="3647019" y="61667"/>
                </a:cubicBezTo>
                <a:lnTo>
                  <a:pt x="3789752" y="98367"/>
                </a:lnTo>
                <a:lnTo>
                  <a:pt x="3789752" y="98367"/>
                </a:lnTo>
                <a:lnTo>
                  <a:pt x="3817989" y="105627"/>
                </a:lnTo>
                <a:lnTo>
                  <a:pt x="3937906" y="136461"/>
                </a:lnTo>
                <a:lnTo>
                  <a:pt x="4194228" y="230276"/>
                </a:lnTo>
                <a:lnTo>
                  <a:pt x="4272436" y="265342"/>
                </a:lnTo>
                <a:lnTo>
                  <a:pt x="4441383" y="346728"/>
                </a:lnTo>
                <a:lnTo>
                  <a:pt x="4526154" y="393105"/>
                </a:lnTo>
                <a:lnTo>
                  <a:pt x="4681392" y="487414"/>
                </a:lnTo>
                <a:lnTo>
                  <a:pt x="4757518" y="537190"/>
                </a:lnTo>
                <a:lnTo>
                  <a:pt x="4931089" y="666984"/>
                </a:lnTo>
                <a:lnTo>
                  <a:pt x="4972038" y="698573"/>
                </a:lnTo>
                <a:lnTo>
                  <a:pt x="5169719" y="878237"/>
                </a:lnTo>
                <a:lnTo>
                  <a:pt x="5220040" y="931334"/>
                </a:lnTo>
                <a:lnTo>
                  <a:pt x="5351649" y="1076140"/>
                </a:lnTo>
                <a:lnTo>
                  <a:pt x="5411013" y="1149404"/>
                </a:lnTo>
                <a:lnTo>
                  <a:pt x="5518492" y="1293133"/>
                </a:lnTo>
                <a:lnTo>
                  <a:pt x="5572142" y="1371030"/>
                </a:lnTo>
                <a:lnTo>
                  <a:pt x="5674235" y="1539081"/>
                </a:lnTo>
                <a:lnTo>
                  <a:pt x="5711243" y="1602999"/>
                </a:lnTo>
                <a:lnTo>
                  <a:pt x="5828486" y="1846382"/>
                </a:lnTo>
                <a:lnTo>
                  <a:pt x="5847251" y="1895299"/>
                </a:lnTo>
                <a:lnTo>
                  <a:pt x="5923089" y="2102503"/>
                </a:lnTo>
                <a:lnTo>
                  <a:pt x="5949298" y="2191649"/>
                </a:lnTo>
                <a:lnTo>
                  <a:pt x="5995703" y="2372124"/>
                </a:lnTo>
                <a:lnTo>
                  <a:pt x="6024462" y="2510537"/>
                </a:lnTo>
                <a:lnTo>
                  <a:pt x="6031283" y="2548729"/>
                </a:lnTo>
                <a:lnTo>
                  <a:pt x="6057844" y="2763290"/>
                </a:lnTo>
                <a:lnTo>
                  <a:pt x="6061300" y="2808740"/>
                </a:lnTo>
                <a:lnTo>
                  <a:pt x="6070600" y="3035300"/>
                </a:lnTo>
                <a:lnTo>
                  <a:pt x="6062723" y="3243146"/>
                </a:lnTo>
                <a:lnTo>
                  <a:pt x="6058818" y="3294506"/>
                </a:lnTo>
                <a:lnTo>
                  <a:pt x="6035627" y="3497545"/>
                </a:lnTo>
                <a:lnTo>
                  <a:pt x="6035627" y="3497546"/>
                </a:lnTo>
                <a:lnTo>
                  <a:pt x="6035626" y="3497550"/>
                </a:lnTo>
                <a:lnTo>
                  <a:pt x="6001364" y="3676459"/>
                </a:lnTo>
                <a:lnTo>
                  <a:pt x="5934139" y="3937906"/>
                </a:lnTo>
                <a:lnTo>
                  <a:pt x="5842195" y="4189117"/>
                </a:lnTo>
                <a:lnTo>
                  <a:pt x="5810609" y="4261328"/>
                </a:lnTo>
                <a:lnTo>
                  <a:pt x="5725424" y="4438163"/>
                </a:lnTo>
                <a:lnTo>
                  <a:pt x="5688952" y="4507296"/>
                </a:lnTo>
                <a:lnTo>
                  <a:pt x="5552219" y="4732365"/>
                </a:lnTo>
                <a:lnTo>
                  <a:pt x="5394921" y="4942717"/>
                </a:lnTo>
                <a:lnTo>
                  <a:pt x="5344783" y="5002015"/>
                </a:lnTo>
                <a:lnTo>
                  <a:pt x="5214216" y="5145674"/>
                </a:lnTo>
                <a:lnTo>
                  <a:pt x="5160026" y="5201173"/>
                </a:lnTo>
                <a:lnTo>
                  <a:pt x="4966033" y="5377485"/>
                </a:lnTo>
                <a:lnTo>
                  <a:pt x="4755837" y="5534667"/>
                </a:lnTo>
                <a:lnTo>
                  <a:pt x="4690842" y="5577445"/>
                </a:lnTo>
                <a:lnTo>
                  <a:pt x="4524051" y="5678773"/>
                </a:lnTo>
                <a:lnTo>
                  <a:pt x="4455737" y="5716958"/>
                </a:lnTo>
                <a:lnTo>
                  <a:pt x="4216777" y="5832071"/>
                </a:lnTo>
                <a:lnTo>
                  <a:pt x="4216776" y="5832071"/>
                </a:lnTo>
                <a:lnTo>
                  <a:pt x="4199821" y="5838277"/>
                </a:lnTo>
                <a:lnTo>
                  <a:pt x="3937906" y="5934139"/>
                </a:lnTo>
                <a:cubicBezTo>
                  <a:pt x="3652773" y="6022825"/>
                  <a:pt x="3349616" y="6070600"/>
                  <a:pt x="3035300" y="6070600"/>
                </a:cubicBezTo>
                <a:cubicBezTo>
                  <a:pt x="1358950" y="6070600"/>
                  <a:pt x="0" y="4711650"/>
                  <a:pt x="0" y="3035300"/>
                </a:cubicBezTo>
                <a:cubicBezTo>
                  <a:pt x="0" y="1358950"/>
                  <a:pt x="1358950" y="0"/>
                  <a:pt x="3035300" y="0"/>
                </a:cubicBezTo>
                <a:close/>
              </a:path>
            </a:pathLst>
          </a:custGeom>
          <a:solidFill>
            <a:schemeClr val="bg1"/>
          </a:solidFill>
        </p:spPr>
        <p:txBody>
          <a:bodyPr wrap="square" lIns="0" anchor="ctr" anchorCtr="0">
            <a:normAutofit/>
          </a:bodyPr>
          <a:lstStyle>
            <a:lvl1pPr algn="ctr">
              <a:lnSpc>
                <a:spcPct val="100000"/>
              </a:lnSpc>
              <a:defRPr>
                <a:solidFill>
                  <a:schemeClr val="accent1"/>
                </a:solidFill>
              </a:defRPr>
            </a:lvl1pPr>
          </a:lstStyle>
          <a:p>
            <a:r>
              <a:rPr lang="en-US"/>
              <a:t>Click to add </a:t>
            </a:r>
            <a:br>
              <a:rPr lang="en-US"/>
            </a:br>
            <a:r>
              <a:rPr lang="en-US"/>
              <a:t>key statement</a:t>
            </a:r>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noAutofit/>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2" name="Date Placeholder 1">
            <a:extLst>
              <a:ext uri="{FF2B5EF4-FFF2-40B4-BE49-F238E27FC236}">
                <a16:creationId xmlns:a16="http://schemas.microsoft.com/office/drawing/2014/main" id="{E465CAD3-E638-495B-86BB-AC828CDE2A8C}"/>
              </a:ext>
            </a:extLst>
          </p:cNvPr>
          <p:cNvSpPr>
            <a:spLocks noGrp="1"/>
          </p:cNvSpPr>
          <p:nvPr>
            <p:ph type="dt" sz="half" idx="15"/>
          </p:nvPr>
        </p:nvSpPr>
        <p:spPr/>
        <p:txBody>
          <a:bodyPr>
            <a:noAutofit/>
          </a:bodyPr>
          <a:lstStyle>
            <a:lvl1pPr>
              <a:lnSpc>
                <a:spcPct val="100000"/>
              </a:lnSpc>
              <a:defRPr>
                <a:solidFill>
                  <a:schemeClr val="bg1"/>
                </a:solidFill>
              </a:defRPr>
            </a:lvl1pPr>
          </a:lstStyle>
          <a:p>
            <a:endParaRPr lang="en-GB"/>
          </a:p>
        </p:txBody>
      </p:sp>
    </p:spTree>
    <p:custDataLst>
      <p:tags r:id="rId1"/>
    </p:custDataLst>
    <p:extLst>
      <p:ext uri="{BB962C8B-B14F-4D97-AF65-F5344CB8AC3E}">
        <p14:creationId xmlns:p14="http://schemas.microsoft.com/office/powerpoint/2010/main" val="3256037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ey Statement Alternative 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4987E5A-4AC6-4082-8355-9708308C8BDA}"/>
              </a:ext>
            </a:extLst>
          </p:cNvPr>
          <p:cNvSpPr>
            <a:spLocks noGrp="1"/>
          </p:cNvSpPr>
          <p:nvPr>
            <p:ph type="pic" sz="quarter" idx="36" hasCustomPrompt="1"/>
          </p:nvPr>
        </p:nvSpPr>
        <p:spPr>
          <a:xfrm>
            <a:off x="0" y="-1"/>
            <a:ext cx="12192000" cy="6858001"/>
          </a:xfrm>
          <a:custGeom>
            <a:avLst/>
            <a:gdLst>
              <a:gd name="connsiteX0" fmla="*/ 11696741 w 12192000"/>
              <a:gd name="connsiteY0" fmla="*/ 6413786 h 6858001"/>
              <a:gd name="connsiteX1" fmla="*/ 11675409 w 12192000"/>
              <a:gd name="connsiteY1" fmla="*/ 6438944 h 6858001"/>
              <a:gd name="connsiteX2" fmla="*/ 11730040 w 12192000"/>
              <a:gd name="connsiteY2" fmla="*/ 6517531 h 6858001"/>
              <a:gd name="connsiteX3" fmla="*/ 11787273 w 12192000"/>
              <a:gd name="connsiteY3" fmla="*/ 6510528 h 6858001"/>
              <a:gd name="connsiteX4" fmla="*/ 11788053 w 12192000"/>
              <a:gd name="connsiteY4" fmla="*/ 6506379 h 6858001"/>
              <a:gd name="connsiteX5" fmla="*/ 11792216 w 12192000"/>
              <a:gd name="connsiteY5" fmla="*/ 6478367 h 6858001"/>
              <a:gd name="connsiteX6" fmla="*/ 11758396 w 12192000"/>
              <a:gd name="connsiteY6" fmla="*/ 6463843 h 6858001"/>
              <a:gd name="connsiteX7" fmla="*/ 11760738 w 12192000"/>
              <a:gd name="connsiteY7" fmla="*/ 6499895 h 6858001"/>
              <a:gd name="connsiteX8" fmla="*/ 11760738 w 12192000"/>
              <a:gd name="connsiteY8" fmla="*/ 6504304 h 6858001"/>
              <a:gd name="connsiteX9" fmla="*/ 11744088 w 12192000"/>
              <a:gd name="connsiteY9" fmla="*/ 6515456 h 6858001"/>
              <a:gd name="connsiteX10" fmla="*/ 11688156 w 12192000"/>
              <a:gd name="connsiteY10" fmla="*/ 6432460 h 6858001"/>
              <a:gd name="connsiteX11" fmla="*/ 11689457 w 12192000"/>
              <a:gd name="connsiteY11" fmla="*/ 6431164 h 6858001"/>
              <a:gd name="connsiteX12" fmla="*/ 11690237 w 12192000"/>
              <a:gd name="connsiteY12" fmla="*/ 6431682 h 6858001"/>
              <a:gd name="connsiteX13" fmla="*/ 11690498 w 12192000"/>
              <a:gd name="connsiteY13" fmla="*/ 6431682 h 6858001"/>
              <a:gd name="connsiteX14" fmla="*/ 11758136 w 12192000"/>
              <a:gd name="connsiteY14" fmla="*/ 6459175 h 6858001"/>
              <a:gd name="connsiteX15" fmla="*/ 11792476 w 12192000"/>
              <a:gd name="connsiteY15" fmla="*/ 6473958 h 6858001"/>
              <a:gd name="connsiteX16" fmla="*/ 11819531 w 12192000"/>
              <a:gd name="connsiteY16" fmla="*/ 6486926 h 6858001"/>
              <a:gd name="connsiteX17" fmla="*/ 11831758 w 12192000"/>
              <a:gd name="connsiteY17" fmla="*/ 6503785 h 6858001"/>
              <a:gd name="connsiteX18" fmla="*/ 11679831 w 12192000"/>
              <a:gd name="connsiteY18" fmla="*/ 6616867 h 6858001"/>
              <a:gd name="connsiteX19" fmla="*/ 11679311 w 12192000"/>
              <a:gd name="connsiteY19" fmla="*/ 6617386 h 6858001"/>
              <a:gd name="connsiteX20" fmla="*/ 11678271 w 12192000"/>
              <a:gd name="connsiteY20" fmla="*/ 6618942 h 6858001"/>
              <a:gd name="connsiteX21" fmla="*/ 11678010 w 12192000"/>
              <a:gd name="connsiteY21" fmla="*/ 6619461 h 6858001"/>
              <a:gd name="connsiteX22" fmla="*/ 11673328 w 12192000"/>
              <a:gd name="connsiteY22" fmla="*/ 6633725 h 6858001"/>
              <a:gd name="connsiteX23" fmla="*/ 11692319 w 12192000"/>
              <a:gd name="connsiteY23" fmla="*/ 6657587 h 6858001"/>
              <a:gd name="connsiteX24" fmla="*/ 11705066 w 12192000"/>
              <a:gd name="connsiteY24" fmla="*/ 6659921 h 6858001"/>
              <a:gd name="connsiteX25" fmla="*/ 11707667 w 12192000"/>
              <a:gd name="connsiteY25" fmla="*/ 6660180 h 6858001"/>
              <a:gd name="connsiteX26" fmla="*/ 11833840 w 12192000"/>
              <a:gd name="connsiteY26" fmla="*/ 6635282 h 6858001"/>
              <a:gd name="connsiteX27" fmla="*/ 11843465 w 12192000"/>
              <a:gd name="connsiteY27" fmla="*/ 6609086 h 6858001"/>
              <a:gd name="connsiteX28" fmla="*/ 11799500 w 12192000"/>
              <a:gd name="connsiteY28" fmla="*/ 6583409 h 6858001"/>
              <a:gd name="connsiteX29" fmla="*/ 11790135 w 12192000"/>
              <a:gd name="connsiteY29" fmla="*/ 6589634 h 6858001"/>
              <a:gd name="connsiteX30" fmla="*/ 11825255 w 12192000"/>
              <a:gd name="connsiteY30" fmla="*/ 6612976 h 6858001"/>
              <a:gd name="connsiteX31" fmla="*/ 11823434 w 12192000"/>
              <a:gd name="connsiteY31" fmla="*/ 6616608 h 6858001"/>
              <a:gd name="connsiteX32" fmla="*/ 11821092 w 12192000"/>
              <a:gd name="connsiteY32" fmla="*/ 6616608 h 6858001"/>
              <a:gd name="connsiteX33" fmla="*/ 11743568 w 12192000"/>
              <a:gd name="connsiteY33" fmla="*/ 6621795 h 6858001"/>
              <a:gd name="connsiteX34" fmla="*/ 11736284 w 12192000"/>
              <a:gd name="connsiteY34" fmla="*/ 6622054 h 6858001"/>
              <a:gd name="connsiteX35" fmla="*/ 11748251 w 12192000"/>
              <a:gd name="connsiteY35" fmla="*/ 6612458 h 6858001"/>
              <a:gd name="connsiteX36" fmla="*/ 11871301 w 12192000"/>
              <a:gd name="connsiteY36" fmla="*/ 6530240 h 6858001"/>
              <a:gd name="connsiteX37" fmla="*/ 11841124 w 12192000"/>
              <a:gd name="connsiteY37" fmla="*/ 6451912 h 6858001"/>
              <a:gd name="connsiteX38" fmla="*/ 11696741 w 12192000"/>
              <a:gd name="connsiteY38" fmla="*/ 6413786 h 6858001"/>
              <a:gd name="connsiteX39" fmla="*/ 11759176 w 12192000"/>
              <a:gd name="connsiteY39" fmla="*/ 6303891 h 6858001"/>
              <a:gd name="connsiteX40" fmla="*/ 11641467 w 12192000"/>
              <a:gd name="connsiteY40" fmla="*/ 6408732 h 6858001"/>
              <a:gd name="connsiteX41" fmla="*/ 11597457 w 12192000"/>
              <a:gd name="connsiteY41" fmla="*/ 6477501 h 6858001"/>
              <a:gd name="connsiteX42" fmla="*/ 11615946 w 12192000"/>
              <a:gd name="connsiteY42" fmla="*/ 6498261 h 6858001"/>
              <a:gd name="connsiteX43" fmla="*/ 11737041 w 12192000"/>
              <a:gd name="connsiteY43" fmla="*/ 6560802 h 6858001"/>
              <a:gd name="connsiteX44" fmla="*/ 11746676 w 12192000"/>
              <a:gd name="connsiteY44" fmla="*/ 6554834 h 6858001"/>
              <a:gd name="connsiteX45" fmla="*/ 11639384 w 12192000"/>
              <a:gd name="connsiteY45" fmla="*/ 6495666 h 6858001"/>
              <a:gd name="connsiteX46" fmla="*/ 11622717 w 12192000"/>
              <a:gd name="connsiteY46" fmla="*/ 6480096 h 6858001"/>
              <a:gd name="connsiteX47" fmla="*/ 11652405 w 12192000"/>
              <a:gd name="connsiteY47" fmla="*/ 6448955 h 6858001"/>
              <a:gd name="connsiteX48" fmla="*/ 11668811 w 12192000"/>
              <a:gd name="connsiteY48" fmla="*/ 6432606 h 6858001"/>
              <a:gd name="connsiteX49" fmla="*/ 11670895 w 12192000"/>
              <a:gd name="connsiteY49" fmla="*/ 6415738 h 6858001"/>
              <a:gd name="connsiteX50" fmla="*/ 11692249 w 12192000"/>
              <a:gd name="connsiteY50" fmla="*/ 6408991 h 6858001"/>
              <a:gd name="connsiteX51" fmla="*/ 11720374 w 12192000"/>
              <a:gd name="connsiteY51" fmla="*/ 6380705 h 6858001"/>
              <a:gd name="connsiteX52" fmla="*/ 11743291 w 12192000"/>
              <a:gd name="connsiteY52" fmla="*/ 6362799 h 6858001"/>
              <a:gd name="connsiteX53" fmla="*/ 11749801 w 12192000"/>
              <a:gd name="connsiteY53" fmla="*/ 6375255 h 6858001"/>
              <a:gd name="connsiteX54" fmla="*/ 11754749 w 12192000"/>
              <a:gd name="connsiteY54" fmla="*/ 6420669 h 6858001"/>
              <a:gd name="connsiteX55" fmla="*/ 11793812 w 12192000"/>
              <a:gd name="connsiteY55" fmla="*/ 6431568 h 6858001"/>
              <a:gd name="connsiteX56" fmla="*/ 11759176 w 12192000"/>
              <a:gd name="connsiteY56" fmla="*/ 6303891 h 6858001"/>
              <a:gd name="connsiteX57" fmla="*/ 0 w 12192000"/>
              <a:gd name="connsiteY57" fmla="*/ 0 h 6858001"/>
              <a:gd name="connsiteX58" fmla="*/ 12192000 w 12192000"/>
              <a:gd name="connsiteY58" fmla="*/ 0 h 6858001"/>
              <a:gd name="connsiteX59" fmla="*/ 12192000 w 12192000"/>
              <a:gd name="connsiteY59" fmla="*/ 6858001 h 6858001"/>
              <a:gd name="connsiteX60" fmla="*/ 0 w 12192000"/>
              <a:gd name="connsiteY6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8001">
                <a:moveTo>
                  <a:pt x="11696741" y="6413786"/>
                </a:moveTo>
                <a:cubicBezTo>
                  <a:pt x="11675409" y="6410933"/>
                  <a:pt x="11666824" y="6418714"/>
                  <a:pt x="11675409" y="6438944"/>
                </a:cubicBezTo>
                <a:cubicBezTo>
                  <a:pt x="11684254" y="6458915"/>
                  <a:pt x="11706627" y="6492373"/>
                  <a:pt x="11730040" y="6517531"/>
                </a:cubicBezTo>
                <a:cubicBezTo>
                  <a:pt x="11753714" y="6542430"/>
                  <a:pt x="11779208" y="6549433"/>
                  <a:pt x="11787273" y="6510528"/>
                </a:cubicBezTo>
                <a:cubicBezTo>
                  <a:pt x="11787533" y="6509232"/>
                  <a:pt x="11787793" y="6507935"/>
                  <a:pt x="11788053" y="6506379"/>
                </a:cubicBezTo>
                <a:cubicBezTo>
                  <a:pt x="11789874" y="6496523"/>
                  <a:pt x="11791435" y="6486926"/>
                  <a:pt x="11792216" y="6478367"/>
                </a:cubicBezTo>
                <a:cubicBezTo>
                  <a:pt x="11781810" y="6473699"/>
                  <a:pt x="11770103" y="6468771"/>
                  <a:pt x="11758396" y="6463843"/>
                </a:cubicBezTo>
                <a:cubicBezTo>
                  <a:pt x="11759177" y="6472661"/>
                  <a:pt x="11760217" y="6487964"/>
                  <a:pt x="11760738" y="6499895"/>
                </a:cubicBezTo>
                <a:cubicBezTo>
                  <a:pt x="11760738" y="6501191"/>
                  <a:pt x="11760738" y="6502748"/>
                  <a:pt x="11760738" y="6504304"/>
                </a:cubicBezTo>
                <a:cubicBezTo>
                  <a:pt x="11761518" y="6523237"/>
                  <a:pt x="11755014" y="6523237"/>
                  <a:pt x="11744088" y="6515456"/>
                </a:cubicBezTo>
                <a:cubicBezTo>
                  <a:pt x="11731341" y="6506379"/>
                  <a:pt x="11692579" y="6455284"/>
                  <a:pt x="11688156" y="6432460"/>
                </a:cubicBezTo>
                <a:cubicBezTo>
                  <a:pt x="11687896" y="6431164"/>
                  <a:pt x="11688676" y="6430904"/>
                  <a:pt x="11689457" y="6431164"/>
                </a:cubicBezTo>
                <a:cubicBezTo>
                  <a:pt x="11689717" y="6431423"/>
                  <a:pt x="11689977" y="6431423"/>
                  <a:pt x="11690237" y="6431682"/>
                </a:cubicBezTo>
                <a:cubicBezTo>
                  <a:pt x="11690237" y="6431682"/>
                  <a:pt x="11690237" y="6431682"/>
                  <a:pt x="11690498" y="6431682"/>
                </a:cubicBezTo>
                <a:cubicBezTo>
                  <a:pt x="11699082" y="6435054"/>
                  <a:pt x="11728479" y="6446725"/>
                  <a:pt x="11758136" y="6459175"/>
                </a:cubicBezTo>
                <a:cubicBezTo>
                  <a:pt x="11769843" y="6464103"/>
                  <a:pt x="11781810" y="6469290"/>
                  <a:pt x="11792476" y="6473958"/>
                </a:cubicBezTo>
                <a:cubicBezTo>
                  <a:pt x="11803142" y="6478627"/>
                  <a:pt x="11812507" y="6483295"/>
                  <a:pt x="11819531" y="6486926"/>
                </a:cubicBezTo>
                <a:cubicBezTo>
                  <a:pt x="11832279" y="6493670"/>
                  <a:pt x="11837221" y="6498338"/>
                  <a:pt x="11831758" y="6503785"/>
                </a:cubicBezTo>
                <a:cubicBezTo>
                  <a:pt x="11805223" y="6531018"/>
                  <a:pt x="11711830" y="6569404"/>
                  <a:pt x="11679831" y="6616867"/>
                </a:cubicBezTo>
                <a:cubicBezTo>
                  <a:pt x="11679831" y="6616867"/>
                  <a:pt x="11679571" y="6617126"/>
                  <a:pt x="11679311" y="6617386"/>
                </a:cubicBezTo>
                <a:cubicBezTo>
                  <a:pt x="11679051" y="6617904"/>
                  <a:pt x="11678531" y="6618423"/>
                  <a:pt x="11678271" y="6618942"/>
                </a:cubicBezTo>
                <a:cubicBezTo>
                  <a:pt x="11678271" y="6619201"/>
                  <a:pt x="11678271" y="6619461"/>
                  <a:pt x="11678010" y="6619461"/>
                </a:cubicBezTo>
                <a:cubicBezTo>
                  <a:pt x="11676450" y="6622573"/>
                  <a:pt x="11674108" y="6627501"/>
                  <a:pt x="11673328" y="6633725"/>
                </a:cubicBezTo>
                <a:cubicBezTo>
                  <a:pt x="11672027" y="6644100"/>
                  <a:pt x="11677490" y="6653696"/>
                  <a:pt x="11692319" y="6657587"/>
                </a:cubicBezTo>
                <a:cubicBezTo>
                  <a:pt x="11696221" y="6658624"/>
                  <a:pt x="11700383" y="6659402"/>
                  <a:pt x="11705066" y="6659921"/>
                </a:cubicBezTo>
                <a:cubicBezTo>
                  <a:pt x="11705846" y="6660180"/>
                  <a:pt x="11706887" y="6660180"/>
                  <a:pt x="11707667" y="6660180"/>
                </a:cubicBezTo>
                <a:cubicBezTo>
                  <a:pt x="11736544" y="6661477"/>
                  <a:pt x="11811207" y="6645137"/>
                  <a:pt x="11833840" y="6635282"/>
                </a:cubicBezTo>
                <a:cubicBezTo>
                  <a:pt x="11857253" y="6624907"/>
                  <a:pt x="11850229" y="6614533"/>
                  <a:pt x="11843465" y="6609086"/>
                </a:cubicBezTo>
                <a:cubicBezTo>
                  <a:pt x="11838262" y="6604936"/>
                  <a:pt x="11812247" y="6590412"/>
                  <a:pt x="11799500" y="6583409"/>
                </a:cubicBezTo>
                <a:cubicBezTo>
                  <a:pt x="11796118" y="6585743"/>
                  <a:pt x="11793516" y="6587300"/>
                  <a:pt x="11790135" y="6589634"/>
                </a:cubicBezTo>
                <a:cubicBezTo>
                  <a:pt x="11811727" y="6602602"/>
                  <a:pt x="11820312" y="6609086"/>
                  <a:pt x="11825255" y="6612976"/>
                </a:cubicBezTo>
                <a:cubicBezTo>
                  <a:pt x="11827336" y="6614533"/>
                  <a:pt x="11826295" y="6616348"/>
                  <a:pt x="11823434" y="6616608"/>
                </a:cubicBezTo>
                <a:cubicBezTo>
                  <a:pt x="11822653" y="6616608"/>
                  <a:pt x="11821873" y="6616608"/>
                  <a:pt x="11821092" y="6616608"/>
                </a:cubicBezTo>
                <a:cubicBezTo>
                  <a:pt x="11800540" y="6618164"/>
                  <a:pt x="11761778" y="6620757"/>
                  <a:pt x="11743568" y="6621795"/>
                </a:cubicBezTo>
                <a:cubicBezTo>
                  <a:pt x="11740966" y="6622054"/>
                  <a:pt x="11737845" y="6622054"/>
                  <a:pt x="11736284" y="6622054"/>
                </a:cubicBezTo>
                <a:cubicBezTo>
                  <a:pt x="11740706" y="6617904"/>
                  <a:pt x="11745649" y="6614273"/>
                  <a:pt x="11748251" y="6612458"/>
                </a:cubicBezTo>
                <a:cubicBezTo>
                  <a:pt x="11787273" y="6584965"/>
                  <a:pt x="11852050" y="6546580"/>
                  <a:pt x="11871301" y="6530240"/>
                </a:cubicBezTo>
                <a:cubicBezTo>
                  <a:pt x="11885349" y="6518050"/>
                  <a:pt x="11923851" y="6480961"/>
                  <a:pt x="11841124" y="6451912"/>
                </a:cubicBezTo>
                <a:cubicBezTo>
                  <a:pt x="11817450" y="6443872"/>
                  <a:pt x="11758657" y="6422086"/>
                  <a:pt x="11696741" y="6413786"/>
                </a:cubicBezTo>
                <a:close/>
                <a:moveTo>
                  <a:pt x="11759176" y="6303891"/>
                </a:moveTo>
                <a:cubicBezTo>
                  <a:pt x="11739124" y="6301296"/>
                  <a:pt x="11708916" y="6326468"/>
                  <a:pt x="11641467" y="6408732"/>
                </a:cubicBezTo>
                <a:cubicBezTo>
                  <a:pt x="11628967" y="6423783"/>
                  <a:pt x="11599800" y="6460633"/>
                  <a:pt x="11597457" y="6477501"/>
                </a:cubicBezTo>
                <a:cubicBezTo>
                  <a:pt x="11595894" y="6489438"/>
                  <a:pt x="11608655" y="6494628"/>
                  <a:pt x="11615946" y="6498261"/>
                </a:cubicBezTo>
                <a:cubicBezTo>
                  <a:pt x="11622717" y="6501894"/>
                  <a:pt x="11700843" y="6540561"/>
                  <a:pt x="11737041" y="6560802"/>
                </a:cubicBezTo>
                <a:cubicBezTo>
                  <a:pt x="11740166" y="6558726"/>
                  <a:pt x="11743291" y="6556650"/>
                  <a:pt x="11746676" y="6554834"/>
                </a:cubicBezTo>
                <a:cubicBezTo>
                  <a:pt x="11725062" y="6543156"/>
                  <a:pt x="11664124" y="6510458"/>
                  <a:pt x="11639384" y="6495666"/>
                </a:cubicBezTo>
                <a:cubicBezTo>
                  <a:pt x="11629228" y="6489698"/>
                  <a:pt x="11622196" y="6484767"/>
                  <a:pt x="11622717" y="6480096"/>
                </a:cubicBezTo>
                <a:cubicBezTo>
                  <a:pt x="11623498" y="6474387"/>
                  <a:pt x="11638342" y="6462968"/>
                  <a:pt x="11652405" y="6448955"/>
                </a:cubicBezTo>
                <a:cubicBezTo>
                  <a:pt x="11656051" y="6445322"/>
                  <a:pt x="11662040" y="6439353"/>
                  <a:pt x="11668811" y="6432606"/>
                </a:cubicBezTo>
                <a:cubicBezTo>
                  <a:pt x="11666988" y="6425600"/>
                  <a:pt x="11667769" y="6419890"/>
                  <a:pt x="11670895" y="6415738"/>
                </a:cubicBezTo>
                <a:cubicBezTo>
                  <a:pt x="11674801" y="6410548"/>
                  <a:pt x="11681832" y="6408472"/>
                  <a:pt x="11692249" y="6408991"/>
                </a:cubicBezTo>
                <a:cubicBezTo>
                  <a:pt x="11705009" y="6396275"/>
                  <a:pt x="11716468" y="6384857"/>
                  <a:pt x="11720374" y="6380705"/>
                </a:cubicBezTo>
                <a:cubicBezTo>
                  <a:pt x="11729489" y="6371622"/>
                  <a:pt x="11739124" y="6362280"/>
                  <a:pt x="11743291" y="6362799"/>
                </a:cubicBezTo>
                <a:cubicBezTo>
                  <a:pt x="11746676" y="6363318"/>
                  <a:pt x="11748499" y="6366432"/>
                  <a:pt x="11749801" y="6375255"/>
                </a:cubicBezTo>
                <a:cubicBezTo>
                  <a:pt x="11750843" y="6383041"/>
                  <a:pt x="11753447" y="6405618"/>
                  <a:pt x="11754749" y="6420669"/>
                </a:cubicBezTo>
                <a:cubicBezTo>
                  <a:pt x="11768812" y="6424043"/>
                  <a:pt x="11781833" y="6427935"/>
                  <a:pt x="11793812" y="6431568"/>
                </a:cubicBezTo>
                <a:cubicBezTo>
                  <a:pt x="11792249" y="6328544"/>
                  <a:pt x="11780531" y="6306746"/>
                  <a:pt x="11759176" y="6303891"/>
                </a:cubicBezTo>
                <a:close/>
                <a:moveTo>
                  <a:pt x="0" y="0"/>
                </a:moveTo>
                <a:lnTo>
                  <a:pt x="12192000" y="0"/>
                </a:lnTo>
                <a:lnTo>
                  <a:pt x="12192000" y="6858001"/>
                </a:lnTo>
                <a:lnTo>
                  <a:pt x="0" y="6858001"/>
                </a:lnTo>
                <a:close/>
              </a:path>
            </a:pathLst>
          </a:custGeom>
          <a:noFill/>
        </p:spPr>
        <p:txBody>
          <a:bodyPr wrap="square" lIns="0" tIns="0" rIns="6588000" bIns="274320" anchor="ctr" anchorCtr="0">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DB8C36B2-DE1A-4EDF-9151-6195BF6EA0DD}"/>
              </a:ext>
            </a:extLst>
          </p:cNvPr>
          <p:cNvSpPr>
            <a:spLocks noGrp="1"/>
          </p:cNvSpPr>
          <p:nvPr>
            <p:ph type="sldNum" sz="quarter" idx="16"/>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11" name="Title 10">
            <a:extLst>
              <a:ext uri="{FF2B5EF4-FFF2-40B4-BE49-F238E27FC236}">
                <a16:creationId xmlns:a16="http://schemas.microsoft.com/office/drawing/2014/main" id="{3A7F1880-4AC1-4D46-9996-85279490A2EA}"/>
              </a:ext>
            </a:extLst>
          </p:cNvPr>
          <p:cNvSpPr>
            <a:spLocks noGrp="1"/>
          </p:cNvSpPr>
          <p:nvPr>
            <p:ph type="title" hasCustomPrompt="1"/>
          </p:nvPr>
        </p:nvSpPr>
        <p:spPr>
          <a:xfrm>
            <a:off x="6075818" y="1"/>
            <a:ext cx="6116183" cy="5588001"/>
          </a:xfrm>
          <a:custGeom>
            <a:avLst/>
            <a:gdLst>
              <a:gd name="connsiteX0" fmla="*/ 354640 w 6116183"/>
              <a:gd name="connsiteY0" fmla="*/ 0 h 5588001"/>
              <a:gd name="connsiteX1" fmla="*/ 6116183 w 6116183"/>
              <a:gd name="connsiteY1" fmla="*/ 0 h 5588001"/>
              <a:gd name="connsiteX2" fmla="*/ 6116183 w 6116183"/>
              <a:gd name="connsiteY2" fmla="*/ 4944550 h 5588001"/>
              <a:gd name="connsiteX3" fmla="*/ 6115373 w 6116183"/>
              <a:gd name="connsiteY3" fmla="*/ 4945083 h 5588001"/>
              <a:gd name="connsiteX4" fmla="*/ 5897930 w 6116183"/>
              <a:gd name="connsiteY4" fmla="*/ 5077183 h 5588001"/>
              <a:gd name="connsiteX5" fmla="*/ 5808870 w 6116183"/>
              <a:gd name="connsiteY5" fmla="*/ 5126964 h 5588001"/>
              <a:gd name="connsiteX6" fmla="*/ 5497342 w 6116183"/>
              <a:gd name="connsiteY6" fmla="*/ 5277035 h 5588001"/>
              <a:gd name="connsiteX7" fmla="*/ 5497341 w 6116183"/>
              <a:gd name="connsiteY7" fmla="*/ 5277035 h 5588001"/>
              <a:gd name="connsiteX8" fmla="*/ 5475237 w 6116183"/>
              <a:gd name="connsiteY8" fmla="*/ 5285126 h 5588001"/>
              <a:gd name="connsiteX9" fmla="*/ 5133783 w 6116183"/>
              <a:gd name="connsiteY9" fmla="*/ 5410099 h 5588001"/>
              <a:gd name="connsiteX10" fmla="*/ 3957070 w 6116183"/>
              <a:gd name="connsiteY10" fmla="*/ 5588001 h 5588001"/>
              <a:gd name="connsiteX11" fmla="*/ 0 w 6116183"/>
              <a:gd name="connsiteY11" fmla="*/ 1630931 h 5588001"/>
              <a:gd name="connsiteX12" fmla="*/ 310966 w 6116183"/>
              <a:gd name="connsiteY12" fmla="*/ 90661 h 55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6183" h="5588001">
                <a:moveTo>
                  <a:pt x="354640" y="0"/>
                </a:moveTo>
                <a:lnTo>
                  <a:pt x="6116183" y="0"/>
                </a:lnTo>
                <a:lnTo>
                  <a:pt x="6116183" y="4944550"/>
                </a:lnTo>
                <a:lnTo>
                  <a:pt x="6115373" y="4945083"/>
                </a:lnTo>
                <a:lnTo>
                  <a:pt x="5897930" y="5077183"/>
                </a:lnTo>
                <a:lnTo>
                  <a:pt x="5808870" y="5126964"/>
                </a:lnTo>
                <a:lnTo>
                  <a:pt x="5497342" y="5277035"/>
                </a:lnTo>
                <a:lnTo>
                  <a:pt x="5497341" y="5277035"/>
                </a:lnTo>
                <a:lnTo>
                  <a:pt x="5475237" y="5285126"/>
                </a:lnTo>
                <a:lnTo>
                  <a:pt x="5133783" y="5410099"/>
                </a:lnTo>
                <a:cubicBezTo>
                  <a:pt x="4762059" y="5525718"/>
                  <a:pt x="4366839" y="5588001"/>
                  <a:pt x="3957070" y="5588001"/>
                </a:cubicBezTo>
                <a:cubicBezTo>
                  <a:pt x="1771641" y="5588001"/>
                  <a:pt x="0" y="3816361"/>
                  <a:pt x="0" y="1630931"/>
                </a:cubicBezTo>
                <a:cubicBezTo>
                  <a:pt x="0" y="1084574"/>
                  <a:pt x="110728" y="564078"/>
                  <a:pt x="310966" y="90661"/>
                </a:cubicBezTo>
                <a:close/>
              </a:path>
            </a:pathLst>
          </a:custGeom>
          <a:solidFill>
            <a:schemeClr val="bg1"/>
          </a:solidFill>
        </p:spPr>
        <p:txBody>
          <a:bodyPr wrap="square" lIns="576000" tIns="360000" rIns="396000" bIns="1368000" anchor="ctr" anchorCtr="0">
            <a:normAutofit/>
          </a:bodyPr>
          <a:lstStyle>
            <a:lvl1pPr algn="ctr">
              <a:lnSpc>
                <a:spcPct val="100000"/>
              </a:lnSpc>
              <a:defRPr>
                <a:solidFill>
                  <a:schemeClr val="accent1"/>
                </a:solidFill>
              </a:defRPr>
            </a:lvl1pPr>
          </a:lstStyle>
          <a:p>
            <a:r>
              <a:rPr lang="en-US"/>
              <a:t>Click to add </a:t>
            </a:r>
            <a:br>
              <a:rPr lang="en-US"/>
            </a:br>
            <a:r>
              <a:rPr lang="en-US"/>
              <a:t>key statement</a:t>
            </a:r>
          </a:p>
        </p:txBody>
      </p:sp>
    </p:spTree>
    <p:custDataLst>
      <p:tags r:id="rId1"/>
    </p:custDataLst>
    <p:extLst>
      <p:ext uri="{BB962C8B-B14F-4D97-AF65-F5344CB8AC3E}">
        <p14:creationId xmlns:p14="http://schemas.microsoft.com/office/powerpoint/2010/main" val="2163625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Statement Alternativ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9641-D30A-4DF2-BE88-21F4A0002CF9}"/>
              </a:ext>
            </a:extLst>
          </p:cNvPr>
          <p:cNvSpPr>
            <a:spLocks noGrp="1"/>
          </p:cNvSpPr>
          <p:nvPr>
            <p:ph type="title" hasCustomPrompt="1"/>
          </p:nvPr>
        </p:nvSpPr>
        <p:spPr>
          <a:xfrm>
            <a:off x="407987" y="1993901"/>
            <a:ext cx="4570413" cy="2288540"/>
          </a:xfrm>
        </p:spPr>
        <p:txBody>
          <a:bodyPr vert="horz" lIns="0" tIns="0" rIns="0" bIns="0" rtlCol="0" anchor="ctr" anchorCtr="0">
            <a:normAutofit/>
          </a:bodyPr>
          <a:lstStyle>
            <a:lvl1pPr algn="l">
              <a:lnSpc>
                <a:spcPct val="100000"/>
              </a:lnSpc>
              <a:defRPr lang="en-US" sz="6000">
                <a:solidFill>
                  <a:schemeClr val="bg1"/>
                </a:solidFill>
              </a:defRPr>
            </a:lvl1pPr>
          </a:lstStyle>
          <a:p>
            <a:pPr marL="0" lvl="0" algn="ctr"/>
            <a:r>
              <a:rPr lang="en-US" dirty="0"/>
              <a:t>Click to add key statement</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9" name="Picture Placeholder 8">
            <a:extLst>
              <a:ext uri="{FF2B5EF4-FFF2-40B4-BE49-F238E27FC236}">
                <a16:creationId xmlns:a16="http://schemas.microsoft.com/office/drawing/2014/main" id="{327E92E2-B66F-49A8-A639-B009FB80E817}"/>
              </a:ext>
            </a:extLst>
          </p:cNvPr>
          <p:cNvSpPr>
            <a:spLocks noGrp="1"/>
          </p:cNvSpPr>
          <p:nvPr>
            <p:ph type="pic" sz="quarter" idx="13" hasCustomPrompt="1"/>
          </p:nvPr>
        </p:nvSpPr>
        <p:spPr>
          <a:xfrm>
            <a:off x="5460132" y="0"/>
            <a:ext cx="6731869" cy="6858000"/>
          </a:xfrm>
          <a:custGeom>
            <a:avLst/>
            <a:gdLst>
              <a:gd name="connsiteX0" fmla="*/ 2376274 w 6731869"/>
              <a:gd name="connsiteY0" fmla="*/ 0 h 6858000"/>
              <a:gd name="connsiteX1" fmla="*/ 5054843 w 6731869"/>
              <a:gd name="connsiteY1" fmla="*/ 0 h 6858000"/>
              <a:gd name="connsiteX2" fmla="*/ 5161821 w 6731869"/>
              <a:gd name="connsiteY2" fmla="*/ 42383 h 6858000"/>
              <a:gd name="connsiteX3" fmla="*/ 6582663 w 6731869"/>
              <a:gd name="connsiteY3" fmla="*/ 1107621 h 6858000"/>
              <a:gd name="connsiteX4" fmla="*/ 6731869 w 6731869"/>
              <a:gd name="connsiteY4" fmla="*/ 1308112 h 6858000"/>
              <a:gd name="connsiteX5" fmla="*/ 6731869 w 6731869"/>
              <a:gd name="connsiteY5" fmla="*/ 5656777 h 6858000"/>
              <a:gd name="connsiteX6" fmla="*/ 6582663 w 6731869"/>
              <a:gd name="connsiteY6" fmla="*/ 5857268 h 6858000"/>
              <a:gd name="connsiteX7" fmla="*/ 5326406 w 6731869"/>
              <a:gd name="connsiteY7" fmla="*/ 6847739 h 6858000"/>
              <a:gd name="connsiteX8" fmla="*/ 5303818 w 6731869"/>
              <a:gd name="connsiteY8" fmla="*/ 6858000 h 6858000"/>
              <a:gd name="connsiteX9" fmla="*/ 2127298 w 6731869"/>
              <a:gd name="connsiteY9" fmla="*/ 6858000 h 6858000"/>
              <a:gd name="connsiteX10" fmla="*/ 2104710 w 6731869"/>
              <a:gd name="connsiteY10" fmla="*/ 6847739 h 6858000"/>
              <a:gd name="connsiteX11" fmla="*/ 0 w 6731869"/>
              <a:gd name="connsiteY11" fmla="*/ 3482444 h 6858000"/>
              <a:gd name="connsiteX12" fmla="*/ 2269295 w 6731869"/>
              <a:gd name="connsiteY12" fmla="*/ 423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1869" h="6858000">
                <a:moveTo>
                  <a:pt x="2376274" y="0"/>
                </a:moveTo>
                <a:lnTo>
                  <a:pt x="5054843" y="0"/>
                </a:lnTo>
                <a:lnTo>
                  <a:pt x="5161821" y="42383"/>
                </a:lnTo>
                <a:cubicBezTo>
                  <a:pt x="5717475" y="278537"/>
                  <a:pt x="6204059" y="646648"/>
                  <a:pt x="6582663" y="1107621"/>
                </a:cubicBezTo>
                <a:lnTo>
                  <a:pt x="6731869" y="1308112"/>
                </a:lnTo>
                <a:lnTo>
                  <a:pt x="6731869" y="5656777"/>
                </a:lnTo>
                <a:lnTo>
                  <a:pt x="6582663" y="5857268"/>
                </a:lnTo>
                <a:cubicBezTo>
                  <a:pt x="6241919" y="6272143"/>
                  <a:pt x="5813712" y="6611800"/>
                  <a:pt x="5326406" y="6847739"/>
                </a:cubicBezTo>
                <a:lnTo>
                  <a:pt x="5303818" y="6858000"/>
                </a:lnTo>
                <a:lnTo>
                  <a:pt x="2127298" y="6858000"/>
                </a:lnTo>
                <a:lnTo>
                  <a:pt x="2104710" y="6847739"/>
                </a:lnTo>
                <a:cubicBezTo>
                  <a:pt x="859373" y="6244784"/>
                  <a:pt x="0" y="4964456"/>
                  <a:pt x="0" y="3482444"/>
                </a:cubicBezTo>
                <a:cubicBezTo>
                  <a:pt x="0" y="1935997"/>
                  <a:pt x="935726" y="609153"/>
                  <a:pt x="2269295" y="42383"/>
                </a:cubicBezTo>
                <a:close/>
              </a:path>
            </a:pathLst>
          </a:custGeom>
          <a:solidFill>
            <a:schemeClr val="bg1"/>
          </a:solidFill>
        </p:spPr>
        <p:txBody>
          <a:bodyPr wrap="square" tIns="360000" bIns="640080" anchor="ctr" anchorCtr="0">
            <a:noAutofit/>
          </a:bodyPr>
          <a:lstStyle>
            <a:lvl1pPr marL="0" indent="0" algn="ctr">
              <a:lnSpc>
                <a:spcPct val="100000"/>
              </a:lnSpc>
              <a:spcAft>
                <a:spcPts val="0"/>
              </a:spcAft>
              <a:buNone/>
              <a:defRPr sz="1600" b="1">
                <a:solidFill>
                  <a:schemeClr val="tx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Tree>
    <p:custDataLst>
      <p:tags r:id="rId1"/>
    </p:custDataLst>
    <p:extLst>
      <p:ext uri="{BB962C8B-B14F-4D97-AF65-F5344CB8AC3E}">
        <p14:creationId xmlns:p14="http://schemas.microsoft.com/office/powerpoint/2010/main" val="4045226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8DB7B12-48CD-451F-A1A9-30DAE6BA2E3C}"/>
              </a:ext>
            </a:extLst>
          </p:cNvPr>
          <p:cNvSpPr>
            <a:spLocks noGrp="1"/>
          </p:cNvSpPr>
          <p:nvPr>
            <p:ph type="pic" sz="quarter" idx="13" hasCustomPrompt="1"/>
          </p:nvPr>
        </p:nvSpPr>
        <p:spPr>
          <a:xfrm>
            <a:off x="0" y="0"/>
            <a:ext cx="6731869" cy="6858000"/>
          </a:xfrm>
          <a:custGeom>
            <a:avLst/>
            <a:gdLst>
              <a:gd name="connsiteX0" fmla="*/ 1677026 w 6731869"/>
              <a:gd name="connsiteY0" fmla="*/ 0 h 6858000"/>
              <a:gd name="connsiteX1" fmla="*/ 4355595 w 6731869"/>
              <a:gd name="connsiteY1" fmla="*/ 0 h 6858000"/>
              <a:gd name="connsiteX2" fmla="*/ 4462574 w 6731869"/>
              <a:gd name="connsiteY2" fmla="*/ 42383 h 6858000"/>
              <a:gd name="connsiteX3" fmla="*/ 6731869 w 6731869"/>
              <a:gd name="connsiteY3" fmla="*/ 3482444 h 6858000"/>
              <a:gd name="connsiteX4" fmla="*/ 4627159 w 6731869"/>
              <a:gd name="connsiteY4" fmla="*/ 6847739 h 6858000"/>
              <a:gd name="connsiteX5" fmla="*/ 4604571 w 6731869"/>
              <a:gd name="connsiteY5" fmla="*/ 6858000 h 6858000"/>
              <a:gd name="connsiteX6" fmla="*/ 1428051 w 6731869"/>
              <a:gd name="connsiteY6" fmla="*/ 6858000 h 6858000"/>
              <a:gd name="connsiteX7" fmla="*/ 1405463 w 6731869"/>
              <a:gd name="connsiteY7" fmla="*/ 6847739 h 6858000"/>
              <a:gd name="connsiteX8" fmla="*/ 149206 w 6731869"/>
              <a:gd name="connsiteY8" fmla="*/ 5857268 h 6858000"/>
              <a:gd name="connsiteX9" fmla="*/ 0 w 6731869"/>
              <a:gd name="connsiteY9" fmla="*/ 5656777 h 6858000"/>
              <a:gd name="connsiteX10" fmla="*/ 0 w 6731869"/>
              <a:gd name="connsiteY10" fmla="*/ 1308112 h 6858000"/>
              <a:gd name="connsiteX11" fmla="*/ 149206 w 6731869"/>
              <a:gd name="connsiteY11" fmla="*/ 1107621 h 6858000"/>
              <a:gd name="connsiteX12" fmla="*/ 1570048 w 6731869"/>
              <a:gd name="connsiteY12" fmla="*/ 423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1869" h="6858000">
                <a:moveTo>
                  <a:pt x="1677026" y="0"/>
                </a:moveTo>
                <a:lnTo>
                  <a:pt x="4355595" y="0"/>
                </a:lnTo>
                <a:lnTo>
                  <a:pt x="4462574" y="42383"/>
                </a:lnTo>
                <a:cubicBezTo>
                  <a:pt x="5796143" y="609153"/>
                  <a:pt x="6731869" y="1935997"/>
                  <a:pt x="6731869" y="3482444"/>
                </a:cubicBezTo>
                <a:cubicBezTo>
                  <a:pt x="6731869" y="4964456"/>
                  <a:pt x="5872496" y="6244784"/>
                  <a:pt x="4627159" y="6847739"/>
                </a:cubicBezTo>
                <a:lnTo>
                  <a:pt x="4604571" y="6858000"/>
                </a:lnTo>
                <a:lnTo>
                  <a:pt x="1428051" y="6858000"/>
                </a:lnTo>
                <a:lnTo>
                  <a:pt x="1405463" y="6847739"/>
                </a:lnTo>
                <a:cubicBezTo>
                  <a:pt x="918157" y="6611800"/>
                  <a:pt x="489950" y="6272143"/>
                  <a:pt x="149206" y="5857268"/>
                </a:cubicBezTo>
                <a:lnTo>
                  <a:pt x="0" y="5656777"/>
                </a:lnTo>
                <a:lnTo>
                  <a:pt x="0" y="1308112"/>
                </a:lnTo>
                <a:lnTo>
                  <a:pt x="149206" y="1107621"/>
                </a:lnTo>
                <a:cubicBezTo>
                  <a:pt x="527810" y="646648"/>
                  <a:pt x="1014394" y="278537"/>
                  <a:pt x="1570048" y="42383"/>
                </a:cubicBezTo>
                <a:close/>
              </a:path>
            </a:pathLst>
          </a:custGeom>
          <a:solidFill>
            <a:schemeClr val="bg1"/>
          </a:solidFill>
        </p:spPr>
        <p:txBody>
          <a:bodyPr wrap="square" tIns="360000" bIns="640080" anchor="ctr" anchorCtr="0">
            <a:noAutofit/>
          </a:bodyPr>
          <a:lstStyle>
            <a:lvl1pPr marL="0" indent="0" algn="ctr">
              <a:lnSpc>
                <a:spcPct val="100000"/>
              </a:lnSpc>
              <a:spcAft>
                <a:spcPts val="0"/>
              </a:spcAft>
              <a:buNone/>
              <a:defRPr sz="1600" b="1">
                <a:solidFill>
                  <a:schemeClr val="tx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noAutofit/>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noAutofit/>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7" name="TextBox 6">
            <a:extLst>
              <a:ext uri="{FF2B5EF4-FFF2-40B4-BE49-F238E27FC236}">
                <a16:creationId xmlns:a16="http://schemas.microsoft.com/office/drawing/2014/main" id="{6064A62C-74DF-483B-9317-9F19F96F45A3}"/>
              </a:ext>
            </a:extLst>
          </p:cNvPr>
          <p:cNvSpPr txBox="1"/>
          <p:nvPr userDrawn="1"/>
        </p:nvSpPr>
        <p:spPr>
          <a:xfrm>
            <a:off x="6731870" y="2967335"/>
            <a:ext cx="5052144" cy="923330"/>
          </a:xfrm>
          <a:prstGeom prst="rect">
            <a:avLst/>
          </a:prstGeom>
          <a:noFill/>
        </p:spPr>
        <p:txBody>
          <a:bodyPr wrap="square" rtlCol="0">
            <a:noAutofit/>
          </a:bodyPr>
          <a:lstStyle/>
          <a:p>
            <a:pPr algn="ctr">
              <a:lnSpc>
                <a:spcPct val="100000"/>
              </a:lnSpc>
              <a:spcAft>
                <a:spcPts val="600"/>
              </a:spcAft>
            </a:pPr>
            <a:r>
              <a:rPr lang="en-US" sz="6000" kern="1200" dirty="0">
                <a:solidFill>
                  <a:schemeClr val="bg1"/>
                </a:solidFill>
                <a:latin typeface="+mj-lt"/>
                <a:ea typeface="+mj-ea"/>
                <a:cs typeface="+mj-cs"/>
              </a:rPr>
              <a:t>Thank you.</a:t>
            </a:r>
          </a:p>
        </p:txBody>
      </p:sp>
    </p:spTree>
    <p:custDataLst>
      <p:tags r:id="rId1"/>
    </p:custDataLst>
    <p:extLst>
      <p:ext uri="{BB962C8B-B14F-4D97-AF65-F5344CB8AC3E}">
        <p14:creationId xmlns:p14="http://schemas.microsoft.com/office/powerpoint/2010/main" val="673860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9E1CF1C-7FA2-4710-BBC2-1C5B7B5ABF0F}"/>
              </a:ext>
            </a:extLst>
          </p:cNvPr>
          <p:cNvSpPr>
            <a:spLocks noGrp="1"/>
          </p:cNvSpPr>
          <p:nvPr>
            <p:ph type="title" hasCustomPrompt="1"/>
          </p:nvPr>
        </p:nvSpPr>
        <p:spPr>
          <a:xfrm>
            <a:off x="1493520" y="0"/>
            <a:ext cx="9204960" cy="6858000"/>
          </a:xfrm>
          <a:custGeom>
            <a:avLst/>
            <a:gdLst>
              <a:gd name="connsiteX0" fmla="*/ 1600111 w 9204960"/>
              <a:gd name="connsiteY0" fmla="*/ 0 h 6858000"/>
              <a:gd name="connsiteX1" fmla="*/ 7604849 w 9204960"/>
              <a:gd name="connsiteY1" fmla="*/ 0 h 6858000"/>
              <a:gd name="connsiteX2" fmla="*/ 7697084 w 9204960"/>
              <a:gd name="connsiteY2" fmla="*/ 79896 h 6858000"/>
              <a:gd name="connsiteX3" fmla="*/ 9204960 w 9204960"/>
              <a:gd name="connsiteY3" fmla="*/ 3486735 h 6858000"/>
              <a:gd name="connsiteX4" fmla="*/ 7856925 w 9204960"/>
              <a:gd name="connsiteY4" fmla="*/ 6741180 h 6858000"/>
              <a:gd name="connsiteX5" fmla="*/ 7734397 w 9204960"/>
              <a:gd name="connsiteY5" fmla="*/ 6858000 h 6858000"/>
              <a:gd name="connsiteX6" fmla="*/ 1470564 w 9204960"/>
              <a:gd name="connsiteY6" fmla="*/ 6858000 h 6858000"/>
              <a:gd name="connsiteX7" fmla="*/ 1348035 w 9204960"/>
              <a:gd name="connsiteY7" fmla="*/ 6741180 h 6858000"/>
              <a:gd name="connsiteX8" fmla="*/ 0 w 9204960"/>
              <a:gd name="connsiteY8" fmla="*/ 3486735 h 6858000"/>
              <a:gd name="connsiteX9" fmla="*/ 1507876 w 9204960"/>
              <a:gd name="connsiteY9" fmla="*/ 798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04960" h="6858000">
                <a:moveTo>
                  <a:pt x="1600111" y="0"/>
                </a:moveTo>
                <a:lnTo>
                  <a:pt x="7604849" y="0"/>
                </a:lnTo>
                <a:lnTo>
                  <a:pt x="7697084" y="79896"/>
                </a:lnTo>
                <a:cubicBezTo>
                  <a:pt x="8623404" y="921818"/>
                  <a:pt x="9204960" y="2136361"/>
                  <a:pt x="9204960" y="3486735"/>
                </a:cubicBezTo>
                <a:cubicBezTo>
                  <a:pt x="9204960" y="4757675"/>
                  <a:pt x="8689810" y="5908295"/>
                  <a:pt x="7856925" y="6741180"/>
                </a:cubicBezTo>
                <a:lnTo>
                  <a:pt x="7734397" y="6858000"/>
                </a:lnTo>
                <a:lnTo>
                  <a:pt x="1470564" y="6858000"/>
                </a:lnTo>
                <a:lnTo>
                  <a:pt x="1348035" y="6741180"/>
                </a:lnTo>
                <a:cubicBezTo>
                  <a:pt x="515150" y="5908295"/>
                  <a:pt x="0" y="4757675"/>
                  <a:pt x="0" y="3486735"/>
                </a:cubicBezTo>
                <a:cubicBezTo>
                  <a:pt x="0" y="2136361"/>
                  <a:pt x="581556" y="921818"/>
                  <a:pt x="1507876" y="79896"/>
                </a:cubicBezTo>
                <a:close/>
              </a:path>
            </a:pathLst>
          </a:custGeom>
          <a:solidFill>
            <a:schemeClr val="accent1"/>
          </a:solidFill>
        </p:spPr>
        <p:txBody>
          <a:bodyPr wrap="square" lIns="1044000" tIns="1440000" rIns="1044000" bIns="2268000" anchor="ctr" anchorCtr="0">
            <a:noAutofit/>
          </a:bodyPr>
          <a:lstStyle>
            <a:lvl1pPr algn="ctr">
              <a:lnSpc>
                <a:spcPct val="100000"/>
              </a:lnSpc>
              <a:defRPr baseline="0">
                <a:solidFill>
                  <a:schemeClr val="bg1"/>
                </a:solidFill>
              </a:defRPr>
            </a:lvl1pPr>
          </a:lstStyle>
          <a:p>
            <a:r>
              <a:rPr lang="en-US" dirty="0"/>
              <a:t>“Click to add quote”</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6" name="Text Placeholder 5">
            <a:extLst>
              <a:ext uri="{FF2B5EF4-FFF2-40B4-BE49-F238E27FC236}">
                <a16:creationId xmlns:a16="http://schemas.microsoft.com/office/drawing/2014/main" id="{0DF1B5E0-FD79-4230-B3D0-006D6BDCBC6F}"/>
              </a:ext>
            </a:extLst>
          </p:cNvPr>
          <p:cNvSpPr>
            <a:spLocks noGrp="1"/>
          </p:cNvSpPr>
          <p:nvPr>
            <p:ph type="body" sz="quarter" idx="13" hasCustomPrompt="1"/>
          </p:nvPr>
        </p:nvSpPr>
        <p:spPr>
          <a:xfrm>
            <a:off x="3614057" y="4747984"/>
            <a:ext cx="4963886" cy="1086751"/>
          </a:xfrm>
        </p:spPr>
        <p:txBody>
          <a:bodyPr/>
          <a:lstStyle>
            <a:lvl1pPr marL="0" indent="0" algn="ctr">
              <a:lnSpc>
                <a:spcPct val="100000"/>
              </a:lnSpc>
              <a:buNone/>
              <a:defRPr b="1">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add attribution</a:t>
            </a:r>
          </a:p>
        </p:txBody>
      </p:sp>
    </p:spTree>
    <p:custDataLst>
      <p:tags r:id="rId1"/>
    </p:custDataLst>
    <p:extLst>
      <p:ext uri="{BB962C8B-B14F-4D97-AF65-F5344CB8AC3E}">
        <p14:creationId xmlns:p14="http://schemas.microsoft.com/office/powerpoint/2010/main" val="2421964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id="{67A6BD22-A0FD-E747-A45C-6A8FB5227CDB}"/>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17355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dirty="0"/>
              <a:t>Click to enter</a:t>
            </a:r>
            <a:br>
              <a:rPr lang="en-US" dirty="0"/>
            </a:br>
            <a:r>
              <a:rPr lang="en-US" dirty="0"/>
              <a:t>section title here</a:t>
            </a:r>
            <a:endParaRPr lang="en-GB" dirty="0"/>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dirty="0"/>
              <a:t>Click to add subtitle / presenter name(s)</a:t>
            </a:r>
          </a:p>
        </p:txBody>
      </p:sp>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64008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p:txBody>
          <a:bodyPr/>
          <a:lstStyle>
            <a:lvl1pPr>
              <a:lnSpc>
                <a:spcPct val="100000"/>
              </a:lnSpc>
              <a:defRPr/>
            </a:lvl1pPr>
          </a:lstStyle>
          <a:p>
            <a:endParaRPr lang="en-GB"/>
          </a:p>
        </p:txBody>
      </p:sp>
    </p:spTree>
    <p:custDataLst>
      <p:tags r:id="rId1"/>
    </p:custData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3 Points">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40B35679-83CF-4DE2-BCA6-286802F65026}"/>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bg2">
              <a:lumMod val="40000"/>
              <a:lumOff val="60000"/>
            </a:schemeClr>
          </a:solidFill>
        </p:spPr>
        <p:txBody>
          <a:bodyPr vert="horz" wrap="square" lIns="396000" tIns="612000" rIns="576000" bIns="914400" rtlCol="0" anchor="ctr" anchorCtr="0">
            <a:noAutofit/>
          </a:bodyPr>
          <a:lstStyle>
            <a:lvl1pPr marL="0" indent="0" algn="l">
              <a:lnSpc>
                <a:spcPct val="100000"/>
              </a:lnSpc>
              <a:spcAft>
                <a:spcPts val="0"/>
              </a:spcAft>
              <a:buNone/>
              <a:defRPr lang="en-US" sz="1600" b="1" dirty="0"/>
            </a:lvl1pPr>
          </a:lstStyle>
          <a:p>
            <a:r>
              <a:rPr lang="en-US" dirty="0"/>
              <a:t>_______________________________</a:t>
            </a:r>
            <a:br>
              <a:rPr lang="en-US" dirty="0"/>
            </a:br>
            <a:br>
              <a:rPr lang="en-US" dirty="0"/>
            </a:br>
            <a:r>
              <a:rPr lang="en-US" dirty="0"/>
              <a:t>To add an image here: </a:t>
            </a:r>
            <a:br>
              <a:rPr lang="en-US" dirty="0"/>
            </a:br>
            <a:r>
              <a:rPr lang="en-US" dirty="0"/>
              <a:t>Click the icon and select </a:t>
            </a:r>
            <a:br>
              <a:rPr lang="en-US" dirty="0"/>
            </a:br>
            <a:r>
              <a:rPr lang="en-US" dirty="0"/>
              <a:t>Brand Pictures, or insert a </a:t>
            </a:r>
            <a:br>
              <a:rPr lang="en-US" dirty="0"/>
            </a:br>
            <a:r>
              <a:rPr lang="en-US" dirty="0"/>
              <a:t>file from your computer.</a:t>
            </a:r>
            <a:br>
              <a:rPr lang="en-US" dirty="0"/>
            </a:br>
            <a:br>
              <a:rPr lang="en-US" dirty="0"/>
            </a:br>
            <a:br>
              <a:rPr lang="en-US" dirty="0"/>
            </a:br>
            <a:br>
              <a:rPr lang="en-US" dirty="0"/>
            </a:br>
            <a:r>
              <a:rPr lang="en-US" dirty="0"/>
              <a:t>The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6" name="Text Placeholder 5">
            <a:extLst>
              <a:ext uri="{FF2B5EF4-FFF2-40B4-BE49-F238E27FC236}">
                <a16:creationId xmlns:a16="http://schemas.microsoft.com/office/drawing/2014/main" id="{4F2560C9-DF52-45CA-87E0-E0A1940555F6}"/>
              </a:ext>
            </a:extLst>
          </p:cNvPr>
          <p:cNvSpPr>
            <a:spLocks noGrp="1"/>
          </p:cNvSpPr>
          <p:nvPr>
            <p:ph type="body" sz="quarter" idx="23" hasCustomPrompt="1"/>
          </p:nvPr>
        </p:nvSpPr>
        <p:spPr>
          <a:xfrm>
            <a:off x="5359400" y="2110016"/>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dirty="0"/>
              <a:t>Click to add item</a:t>
            </a:r>
          </a:p>
        </p:txBody>
      </p:sp>
      <p:sp>
        <p:nvSpPr>
          <p:cNvPr id="2" name="Title 1">
            <a:extLst>
              <a:ext uri="{FF2B5EF4-FFF2-40B4-BE49-F238E27FC236}">
                <a16:creationId xmlns:a16="http://schemas.microsoft.com/office/drawing/2014/main" id="{F21FB789-D2DE-40CF-B66E-05E9E8302D6B}"/>
              </a:ext>
            </a:extLst>
          </p:cNvPr>
          <p:cNvSpPr>
            <a:spLocks noGrp="1"/>
          </p:cNvSpPr>
          <p:nvPr>
            <p:ph type="title" hasCustomPrompt="1"/>
          </p:nvPr>
        </p:nvSpPr>
        <p:spPr>
          <a:xfrm>
            <a:off x="4499428" y="404812"/>
            <a:ext cx="7284584" cy="1008063"/>
          </a:xfrm>
        </p:spPr>
        <p:txBody>
          <a:bodyPr anchor="b" anchorCtr="0"/>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id="{8EDCC698-5F0A-4A1C-B64E-2817FBBBC11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3D99530C-C25D-41F5-8CBD-274088C900B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20" name="Text Placeholder 5">
            <a:extLst>
              <a:ext uri="{FF2B5EF4-FFF2-40B4-BE49-F238E27FC236}">
                <a16:creationId xmlns:a16="http://schemas.microsoft.com/office/drawing/2014/main" id="{E73010FE-DD71-4076-8A5D-D08E5CA3F634}"/>
              </a:ext>
            </a:extLst>
          </p:cNvPr>
          <p:cNvSpPr>
            <a:spLocks noGrp="1"/>
          </p:cNvSpPr>
          <p:nvPr>
            <p:ph type="body" sz="quarter" idx="24" hasCustomPrompt="1"/>
          </p:nvPr>
        </p:nvSpPr>
        <p:spPr>
          <a:xfrm>
            <a:off x="5359400" y="3202805"/>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a:t>Click to add item</a:t>
            </a:r>
          </a:p>
        </p:txBody>
      </p:sp>
      <p:sp>
        <p:nvSpPr>
          <p:cNvPr id="21" name="Text Placeholder 5">
            <a:extLst>
              <a:ext uri="{FF2B5EF4-FFF2-40B4-BE49-F238E27FC236}">
                <a16:creationId xmlns:a16="http://schemas.microsoft.com/office/drawing/2014/main" id="{34A02FB3-913D-4DFD-A345-FDDE4BA12BBD}"/>
              </a:ext>
            </a:extLst>
          </p:cNvPr>
          <p:cNvSpPr>
            <a:spLocks noGrp="1"/>
          </p:cNvSpPr>
          <p:nvPr>
            <p:ph type="body" sz="quarter" idx="25" hasCustomPrompt="1"/>
          </p:nvPr>
        </p:nvSpPr>
        <p:spPr>
          <a:xfrm>
            <a:off x="5359400" y="4295595"/>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a:t>Click to add item</a:t>
            </a:r>
          </a:p>
        </p:txBody>
      </p:sp>
      <p:sp>
        <p:nvSpPr>
          <p:cNvPr id="8" name="Text Placeholder 7">
            <a:extLst>
              <a:ext uri="{FF2B5EF4-FFF2-40B4-BE49-F238E27FC236}">
                <a16:creationId xmlns:a16="http://schemas.microsoft.com/office/drawing/2014/main" id="{BED2D347-F52F-43C1-87F8-DDC9498C0F38}"/>
              </a:ext>
            </a:extLst>
          </p:cNvPr>
          <p:cNvSpPr>
            <a:spLocks noGrp="1"/>
          </p:cNvSpPr>
          <p:nvPr>
            <p:ph type="body" sz="quarter" idx="26" hasCustomPrompt="1"/>
          </p:nvPr>
        </p:nvSpPr>
        <p:spPr>
          <a:xfrm>
            <a:off x="4499428" y="2019453"/>
            <a:ext cx="741600" cy="7416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6" name="Text Placeholder 7">
            <a:extLst>
              <a:ext uri="{FF2B5EF4-FFF2-40B4-BE49-F238E27FC236}">
                <a16:creationId xmlns:a16="http://schemas.microsoft.com/office/drawing/2014/main" id="{4A674ED9-5FA4-4FE1-86F0-863ECF4F5C27}"/>
              </a:ext>
            </a:extLst>
          </p:cNvPr>
          <p:cNvSpPr>
            <a:spLocks noGrp="1"/>
          </p:cNvSpPr>
          <p:nvPr>
            <p:ph type="body" sz="quarter" idx="27" hasCustomPrompt="1"/>
          </p:nvPr>
        </p:nvSpPr>
        <p:spPr>
          <a:xfrm>
            <a:off x="4499428" y="3110417"/>
            <a:ext cx="741600" cy="7416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2" name="Text Placeholder 7">
            <a:extLst>
              <a:ext uri="{FF2B5EF4-FFF2-40B4-BE49-F238E27FC236}">
                <a16:creationId xmlns:a16="http://schemas.microsoft.com/office/drawing/2014/main" id="{DC1651B7-FA29-4E69-8977-501BC13BB59B}"/>
              </a:ext>
            </a:extLst>
          </p:cNvPr>
          <p:cNvSpPr>
            <a:spLocks noGrp="1"/>
          </p:cNvSpPr>
          <p:nvPr>
            <p:ph type="body" sz="quarter" idx="28" hasCustomPrompt="1"/>
          </p:nvPr>
        </p:nvSpPr>
        <p:spPr>
          <a:xfrm>
            <a:off x="4499428" y="4203207"/>
            <a:ext cx="741600" cy="741600"/>
          </a:xfrm>
          <a:prstGeom prst="ellipse">
            <a:avLst/>
          </a:prstGeom>
          <a:solidFill>
            <a:schemeClr val="accent6"/>
          </a:solidFill>
        </p:spPr>
        <p:txBody>
          <a:bodyPr wrap="none" bIns="0" anchor="ctr" anchorCtr="0">
            <a:normAutofit/>
          </a:bodyPr>
          <a:lstStyle>
            <a:lvl1pPr marL="0" indent="0" algn="ctr">
              <a:lnSpc>
                <a:spcPct val="100000"/>
              </a:lnSpc>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4" name="Text Placeholder 96">
            <a:extLst>
              <a:ext uri="{FF2B5EF4-FFF2-40B4-BE49-F238E27FC236}">
                <a16:creationId xmlns:a16="http://schemas.microsoft.com/office/drawing/2014/main" id="{EC615CB5-4947-47D0-B400-A69B3468C41A}"/>
              </a:ext>
            </a:extLst>
          </p:cNvPr>
          <p:cNvSpPr>
            <a:spLocks noGrp="1"/>
          </p:cNvSpPr>
          <p:nvPr>
            <p:ph type="body" sz="quarter" idx="111" hasCustomPrompt="1"/>
          </p:nvPr>
        </p:nvSpPr>
        <p:spPr>
          <a:xfrm>
            <a:off x="4475164" y="5543550"/>
            <a:ext cx="7308850"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2402426"/>
      </p:ext>
    </p:extLst>
  </p:cSld>
  <p:clrMapOvr>
    <a:masterClrMapping/>
  </p:clrMapOvr>
  <p:extLst>
    <p:ext uri="{DCECCB84-F9BA-43D5-87BE-67443E8EF086}">
      <p15:sldGuideLst xmlns:p15="http://schemas.microsoft.com/office/powerpoint/2012/main">
        <p15:guide id="1" pos="2819" userDrawn="1">
          <p15:clr>
            <a:srgbClr val="A4A3A4"/>
          </p15:clr>
        </p15:guide>
        <p15:guide id="2" orient="horz" pos="890" userDrawn="1">
          <p15:clr>
            <a:srgbClr val="A4A3A4"/>
          </p15:clr>
        </p15:guide>
        <p15:guide id="3" orient="horz" pos="981"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and 4 Point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3DA75641-709C-423B-B1F0-AD4EF905E59B}"/>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bg2">
              <a:lumMod val="40000"/>
              <a:lumOff val="60000"/>
            </a:schemeClr>
          </a:solidFill>
        </p:spPr>
        <p:txBody>
          <a:bodyPr vert="horz" wrap="square" lIns="396000" tIns="612000" rIns="576000" bIns="914400" rtlCol="0" anchor="ctr" anchorCtr="0">
            <a:noAutofit/>
          </a:bodyPr>
          <a:lstStyle>
            <a:lvl1pPr marL="0" indent="0" algn="l">
              <a:lnSpc>
                <a:spcPct val="100000"/>
              </a:lnSpc>
              <a:spcAft>
                <a:spcPts val="0"/>
              </a:spcAft>
              <a:buNone/>
              <a:defRPr lang="en-US" sz="1600" b="1" dirty="0"/>
            </a:lvl1pPr>
          </a:lstStyle>
          <a:p>
            <a:r>
              <a:rPr lang="en-US" dirty="0"/>
              <a:t>_______________________________</a:t>
            </a:r>
            <a:br>
              <a:rPr lang="en-US" dirty="0"/>
            </a:br>
            <a:br>
              <a:rPr lang="en-US" dirty="0"/>
            </a:br>
            <a:r>
              <a:rPr lang="en-US" dirty="0"/>
              <a:t>To add an image here: </a:t>
            </a:r>
            <a:br>
              <a:rPr lang="en-US" dirty="0"/>
            </a:br>
            <a:r>
              <a:rPr lang="en-US" dirty="0"/>
              <a:t>Click the icon and select </a:t>
            </a:r>
            <a:br>
              <a:rPr lang="en-US" dirty="0"/>
            </a:br>
            <a:r>
              <a:rPr lang="en-US" dirty="0"/>
              <a:t>Brand Pictures, or insert a </a:t>
            </a:r>
            <a:br>
              <a:rPr lang="en-US" dirty="0"/>
            </a:br>
            <a:r>
              <a:rPr lang="en-US" dirty="0"/>
              <a:t>file from your computer.</a:t>
            </a:r>
            <a:br>
              <a:rPr lang="en-US" dirty="0"/>
            </a:br>
            <a:br>
              <a:rPr lang="en-US" dirty="0"/>
            </a:br>
            <a:br>
              <a:rPr lang="en-US" dirty="0"/>
            </a:br>
            <a:br>
              <a:rPr lang="en-US" dirty="0"/>
            </a:br>
            <a:r>
              <a:rPr lang="en-US" dirty="0"/>
              <a:t>The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6" name="Text Placeholder 5">
            <a:extLst>
              <a:ext uri="{FF2B5EF4-FFF2-40B4-BE49-F238E27FC236}">
                <a16:creationId xmlns:a16="http://schemas.microsoft.com/office/drawing/2014/main" id="{4F2560C9-DF52-45CA-87E0-E0A1940555F6}"/>
              </a:ext>
            </a:extLst>
          </p:cNvPr>
          <p:cNvSpPr>
            <a:spLocks noGrp="1"/>
          </p:cNvSpPr>
          <p:nvPr>
            <p:ph type="body" sz="quarter" idx="23" hasCustomPrompt="1"/>
          </p:nvPr>
        </p:nvSpPr>
        <p:spPr>
          <a:xfrm>
            <a:off x="5359400" y="1799391"/>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dirty="0"/>
              <a:t>Click to add item</a:t>
            </a:r>
          </a:p>
        </p:txBody>
      </p:sp>
      <p:sp>
        <p:nvSpPr>
          <p:cNvPr id="2" name="Title 1">
            <a:extLst>
              <a:ext uri="{FF2B5EF4-FFF2-40B4-BE49-F238E27FC236}">
                <a16:creationId xmlns:a16="http://schemas.microsoft.com/office/drawing/2014/main" id="{F21FB789-D2DE-40CF-B66E-05E9E8302D6B}"/>
              </a:ext>
            </a:extLst>
          </p:cNvPr>
          <p:cNvSpPr>
            <a:spLocks noGrp="1"/>
          </p:cNvSpPr>
          <p:nvPr>
            <p:ph type="title" hasCustomPrompt="1"/>
          </p:nvPr>
        </p:nvSpPr>
        <p:spPr>
          <a:xfrm>
            <a:off x="4499428" y="404812"/>
            <a:ext cx="7284584" cy="1008063"/>
          </a:xfrm>
        </p:spPr>
        <p:txBody>
          <a:bodyPr anchor="b" anchorCtr="0"/>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id="{8EDCC698-5F0A-4A1C-B64E-2817FBBBC11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3D99530C-C25D-41F5-8CBD-274088C900B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20" name="Text Placeholder 5">
            <a:extLst>
              <a:ext uri="{FF2B5EF4-FFF2-40B4-BE49-F238E27FC236}">
                <a16:creationId xmlns:a16="http://schemas.microsoft.com/office/drawing/2014/main" id="{E73010FE-DD71-4076-8A5D-D08E5CA3F634}"/>
              </a:ext>
            </a:extLst>
          </p:cNvPr>
          <p:cNvSpPr>
            <a:spLocks noGrp="1"/>
          </p:cNvSpPr>
          <p:nvPr>
            <p:ph type="body" sz="quarter" idx="24" hasCustomPrompt="1"/>
          </p:nvPr>
        </p:nvSpPr>
        <p:spPr>
          <a:xfrm>
            <a:off x="5359400" y="2714202"/>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a:t>Click to add item</a:t>
            </a:r>
          </a:p>
        </p:txBody>
      </p:sp>
      <p:sp>
        <p:nvSpPr>
          <p:cNvPr id="21" name="Text Placeholder 5">
            <a:extLst>
              <a:ext uri="{FF2B5EF4-FFF2-40B4-BE49-F238E27FC236}">
                <a16:creationId xmlns:a16="http://schemas.microsoft.com/office/drawing/2014/main" id="{34A02FB3-913D-4DFD-A345-FDDE4BA12BBD}"/>
              </a:ext>
            </a:extLst>
          </p:cNvPr>
          <p:cNvSpPr>
            <a:spLocks noGrp="1"/>
          </p:cNvSpPr>
          <p:nvPr>
            <p:ph type="body" sz="quarter" idx="25" hasCustomPrompt="1"/>
          </p:nvPr>
        </p:nvSpPr>
        <p:spPr>
          <a:xfrm>
            <a:off x="5359400" y="3629013"/>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a:t>Click to add item</a:t>
            </a:r>
          </a:p>
        </p:txBody>
      </p:sp>
      <p:sp>
        <p:nvSpPr>
          <p:cNvPr id="29" name="Text Placeholder 5">
            <a:extLst>
              <a:ext uri="{FF2B5EF4-FFF2-40B4-BE49-F238E27FC236}">
                <a16:creationId xmlns:a16="http://schemas.microsoft.com/office/drawing/2014/main" id="{E6F61F16-916C-41D6-93C0-D26547A831E4}"/>
              </a:ext>
            </a:extLst>
          </p:cNvPr>
          <p:cNvSpPr>
            <a:spLocks noGrp="1"/>
          </p:cNvSpPr>
          <p:nvPr>
            <p:ph type="body" sz="quarter" idx="27" hasCustomPrompt="1"/>
          </p:nvPr>
        </p:nvSpPr>
        <p:spPr>
          <a:xfrm>
            <a:off x="5359400" y="4543825"/>
            <a:ext cx="6424612" cy="576000"/>
          </a:xfrm>
        </p:spPr>
        <p:txBody>
          <a:bodyPr vert="horz" lIns="0" tIns="0" rIns="0" bIns="0" rtlCol="0" anchor="ctr" anchorCtr="0">
            <a:noAutofit/>
          </a:bodyPr>
          <a:lstStyle>
            <a:lvl1pPr marL="0" indent="0">
              <a:lnSpc>
                <a:spcPct val="100000"/>
              </a:lnSpc>
              <a:buNone/>
              <a:defRPr lang="en-US" dirty="0"/>
            </a:lvl1pPr>
          </a:lstStyle>
          <a:p>
            <a:pPr lvl="0"/>
            <a:r>
              <a:rPr lang="en-US" dirty="0"/>
              <a:t>Click to add item</a:t>
            </a:r>
          </a:p>
        </p:txBody>
      </p:sp>
      <p:sp>
        <p:nvSpPr>
          <p:cNvPr id="16" name="Text Placeholder 7">
            <a:extLst>
              <a:ext uri="{FF2B5EF4-FFF2-40B4-BE49-F238E27FC236}">
                <a16:creationId xmlns:a16="http://schemas.microsoft.com/office/drawing/2014/main" id="{A405DB1E-6924-443C-A8B8-FFCED6D04408}"/>
              </a:ext>
            </a:extLst>
          </p:cNvPr>
          <p:cNvSpPr>
            <a:spLocks noGrp="1"/>
          </p:cNvSpPr>
          <p:nvPr>
            <p:ph type="body" sz="quarter" idx="28" hasCustomPrompt="1"/>
          </p:nvPr>
        </p:nvSpPr>
        <p:spPr>
          <a:xfrm>
            <a:off x="4499428" y="1716591"/>
            <a:ext cx="741600" cy="7416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2" name="Text Placeholder 7">
            <a:extLst>
              <a:ext uri="{FF2B5EF4-FFF2-40B4-BE49-F238E27FC236}">
                <a16:creationId xmlns:a16="http://schemas.microsoft.com/office/drawing/2014/main" id="{7620A9FC-75F4-4534-8E23-737EFB4DB02B}"/>
              </a:ext>
            </a:extLst>
          </p:cNvPr>
          <p:cNvSpPr>
            <a:spLocks noGrp="1"/>
          </p:cNvSpPr>
          <p:nvPr>
            <p:ph type="body" sz="quarter" idx="29" hasCustomPrompt="1"/>
          </p:nvPr>
        </p:nvSpPr>
        <p:spPr>
          <a:xfrm>
            <a:off x="4499428" y="2631402"/>
            <a:ext cx="741600" cy="7416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3" name="Text Placeholder 7">
            <a:extLst>
              <a:ext uri="{FF2B5EF4-FFF2-40B4-BE49-F238E27FC236}">
                <a16:creationId xmlns:a16="http://schemas.microsoft.com/office/drawing/2014/main" id="{D0C7DB09-B358-4330-A556-6A32306FB6FF}"/>
              </a:ext>
            </a:extLst>
          </p:cNvPr>
          <p:cNvSpPr>
            <a:spLocks noGrp="1"/>
          </p:cNvSpPr>
          <p:nvPr>
            <p:ph type="body" sz="quarter" idx="30" hasCustomPrompt="1"/>
          </p:nvPr>
        </p:nvSpPr>
        <p:spPr>
          <a:xfrm>
            <a:off x="4499428" y="3546213"/>
            <a:ext cx="741600" cy="741600"/>
          </a:xfrm>
          <a:prstGeom prst="ellipse">
            <a:avLst/>
          </a:prstGeom>
          <a:solidFill>
            <a:schemeClr val="accent6"/>
          </a:solidFill>
        </p:spPr>
        <p:txBody>
          <a:bodyPr wrap="none" bIns="0" anchor="ctr" anchorCtr="0">
            <a:normAutofit/>
          </a:bodyPr>
          <a:lstStyle>
            <a:lvl1pPr marL="0" indent="0" algn="ctr">
              <a:lnSpc>
                <a:spcPct val="100000"/>
              </a:lnSpc>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7">
            <a:extLst>
              <a:ext uri="{FF2B5EF4-FFF2-40B4-BE49-F238E27FC236}">
                <a16:creationId xmlns:a16="http://schemas.microsoft.com/office/drawing/2014/main" id="{D7F83E1A-C572-414D-B749-C4B0072E45A8}"/>
              </a:ext>
            </a:extLst>
          </p:cNvPr>
          <p:cNvSpPr>
            <a:spLocks noGrp="1"/>
          </p:cNvSpPr>
          <p:nvPr>
            <p:ph type="body" sz="quarter" idx="31" hasCustomPrompt="1"/>
          </p:nvPr>
        </p:nvSpPr>
        <p:spPr>
          <a:xfrm>
            <a:off x="4499428" y="4461025"/>
            <a:ext cx="741600" cy="741600"/>
          </a:xfrm>
          <a:prstGeom prst="ellipse">
            <a:avLst/>
          </a:prstGeom>
          <a:solidFill>
            <a:schemeClr val="accent5"/>
          </a:solidFill>
        </p:spPr>
        <p:txBody>
          <a:bodyPr wrap="none" bIns="0" anchor="ctr" anchorCtr="0">
            <a:normAutofit/>
          </a:bodyPr>
          <a:lstStyle>
            <a:lvl1pPr marL="0" indent="0" algn="ctr">
              <a:lnSpc>
                <a:spcPct val="100000"/>
              </a:lnSpc>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5" name="Text Placeholder 96">
            <a:extLst>
              <a:ext uri="{FF2B5EF4-FFF2-40B4-BE49-F238E27FC236}">
                <a16:creationId xmlns:a16="http://schemas.microsoft.com/office/drawing/2014/main" id="{EA0CACC8-E0A6-4BD0-B30E-E2F76A3686F9}"/>
              </a:ext>
            </a:extLst>
          </p:cNvPr>
          <p:cNvSpPr>
            <a:spLocks noGrp="1"/>
          </p:cNvSpPr>
          <p:nvPr>
            <p:ph type="body" sz="quarter" idx="111" hasCustomPrompt="1"/>
          </p:nvPr>
        </p:nvSpPr>
        <p:spPr>
          <a:xfrm>
            <a:off x="4475164" y="5539988"/>
            <a:ext cx="7308850"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164970692"/>
      </p:ext>
    </p:extLst>
  </p:cSld>
  <p:clrMapOvr>
    <a:masterClrMapping/>
  </p:clrMapOvr>
  <p:extLst>
    <p:ext uri="{DCECCB84-F9BA-43D5-87BE-67443E8EF086}">
      <p15:sldGuideLst xmlns:p15="http://schemas.microsoft.com/office/powerpoint/2012/main">
        <p15:guide id="1" orient="horz" pos="890" userDrawn="1">
          <p15:clr>
            <a:srgbClr val="A4A3A4"/>
          </p15:clr>
        </p15:guide>
        <p15:guide id="2" orient="horz" pos="981" userDrawn="1">
          <p15:clr>
            <a:srgbClr val="A4A3A4"/>
          </p15:clr>
        </p15:guide>
        <p15:guide id="3" pos="2819"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5 Point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606F2FD5-F128-4C4F-BF0A-3F6CBBABE385}"/>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bg2">
              <a:lumMod val="40000"/>
              <a:lumOff val="60000"/>
            </a:schemeClr>
          </a:solidFill>
        </p:spPr>
        <p:txBody>
          <a:bodyPr vert="horz" wrap="square" lIns="396000" tIns="612000" rIns="576000" bIns="914400" rtlCol="0" anchor="ctr" anchorCtr="0">
            <a:noAutofit/>
          </a:bodyPr>
          <a:lstStyle>
            <a:lvl1pPr marL="0" indent="0" algn="l">
              <a:lnSpc>
                <a:spcPct val="100000"/>
              </a:lnSpc>
              <a:spcAft>
                <a:spcPts val="0"/>
              </a:spcAft>
              <a:buNone/>
              <a:defRPr lang="en-US" sz="1600" b="1" dirty="0"/>
            </a:lvl1pPr>
          </a:lstStyle>
          <a:p>
            <a:r>
              <a:rPr lang="en-US" dirty="0"/>
              <a:t>_______________________________</a:t>
            </a:r>
            <a:br>
              <a:rPr lang="en-US" dirty="0"/>
            </a:br>
            <a:br>
              <a:rPr lang="en-US" dirty="0"/>
            </a:br>
            <a:r>
              <a:rPr lang="en-US" dirty="0"/>
              <a:t>To add an image here: </a:t>
            </a:r>
            <a:br>
              <a:rPr lang="en-US" dirty="0"/>
            </a:br>
            <a:r>
              <a:rPr lang="en-US" dirty="0"/>
              <a:t>Click the icon and select </a:t>
            </a:r>
            <a:br>
              <a:rPr lang="en-US" dirty="0"/>
            </a:br>
            <a:r>
              <a:rPr lang="en-US" dirty="0"/>
              <a:t>Brand Pictures, or insert a </a:t>
            </a:r>
            <a:br>
              <a:rPr lang="en-US" dirty="0"/>
            </a:br>
            <a:r>
              <a:rPr lang="en-US" dirty="0"/>
              <a:t>file from your computer.</a:t>
            </a:r>
            <a:br>
              <a:rPr lang="en-US" dirty="0"/>
            </a:br>
            <a:br>
              <a:rPr lang="en-US" dirty="0"/>
            </a:br>
            <a:br>
              <a:rPr lang="en-US" dirty="0"/>
            </a:br>
            <a:br>
              <a:rPr lang="en-US" dirty="0"/>
            </a:br>
            <a:r>
              <a:rPr lang="en-US" dirty="0"/>
              <a:t>The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6" name="Text Placeholder 5">
            <a:extLst>
              <a:ext uri="{FF2B5EF4-FFF2-40B4-BE49-F238E27FC236}">
                <a16:creationId xmlns:a16="http://schemas.microsoft.com/office/drawing/2014/main" id="{4F2560C9-DF52-45CA-87E0-E0A1940555F6}"/>
              </a:ext>
            </a:extLst>
          </p:cNvPr>
          <p:cNvSpPr>
            <a:spLocks noGrp="1"/>
          </p:cNvSpPr>
          <p:nvPr>
            <p:ph type="body" sz="quarter" idx="23" hasCustomPrompt="1"/>
          </p:nvPr>
        </p:nvSpPr>
        <p:spPr>
          <a:xfrm>
            <a:off x="5359400" y="1703463"/>
            <a:ext cx="6424612" cy="576000"/>
          </a:xfrm>
        </p:spPr>
        <p:txBody>
          <a:bodyPr bIns="0" anchor="ctr" anchorCtr="0"/>
          <a:lstStyle>
            <a:lvl1pPr marL="0" indent="0">
              <a:lnSpc>
                <a:spcPct val="100000"/>
              </a:lnSpc>
              <a:buNone/>
              <a:defRPr/>
            </a:lvl1pPr>
          </a:lstStyle>
          <a:p>
            <a:pPr lvl="0"/>
            <a:r>
              <a:rPr lang="en-US" dirty="0"/>
              <a:t>Click to add item</a:t>
            </a:r>
          </a:p>
        </p:txBody>
      </p:sp>
      <p:sp>
        <p:nvSpPr>
          <p:cNvPr id="2" name="Title 1">
            <a:extLst>
              <a:ext uri="{FF2B5EF4-FFF2-40B4-BE49-F238E27FC236}">
                <a16:creationId xmlns:a16="http://schemas.microsoft.com/office/drawing/2014/main" id="{F21FB789-D2DE-40CF-B66E-05E9E8302D6B}"/>
              </a:ext>
            </a:extLst>
          </p:cNvPr>
          <p:cNvSpPr>
            <a:spLocks noGrp="1"/>
          </p:cNvSpPr>
          <p:nvPr>
            <p:ph type="title" hasCustomPrompt="1"/>
          </p:nvPr>
        </p:nvSpPr>
        <p:spPr>
          <a:xfrm>
            <a:off x="4499428" y="404812"/>
            <a:ext cx="7284584" cy="1008063"/>
          </a:xfrm>
        </p:spPr>
        <p:txBody>
          <a:bodyPr anchor="b" anchorCtr="0"/>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id="{8EDCC698-5F0A-4A1C-B64E-2817FBBBC11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3D99530C-C25D-41F5-8CBD-274088C900B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20" name="Text Placeholder 5">
            <a:extLst>
              <a:ext uri="{FF2B5EF4-FFF2-40B4-BE49-F238E27FC236}">
                <a16:creationId xmlns:a16="http://schemas.microsoft.com/office/drawing/2014/main" id="{E73010FE-DD71-4076-8A5D-D08E5CA3F634}"/>
              </a:ext>
            </a:extLst>
          </p:cNvPr>
          <p:cNvSpPr>
            <a:spLocks noGrp="1"/>
          </p:cNvSpPr>
          <p:nvPr>
            <p:ph type="body" sz="quarter" idx="24" hasCustomPrompt="1"/>
          </p:nvPr>
        </p:nvSpPr>
        <p:spPr>
          <a:xfrm>
            <a:off x="5359400" y="2460683"/>
            <a:ext cx="6424612" cy="576000"/>
          </a:xfrm>
        </p:spPr>
        <p:txBody>
          <a:bodyPr bIns="0" anchor="ctr" anchorCtr="0"/>
          <a:lstStyle>
            <a:lvl1pPr marL="0" indent="0">
              <a:lnSpc>
                <a:spcPct val="100000"/>
              </a:lnSpc>
              <a:buNone/>
              <a:defRPr/>
            </a:lvl1pPr>
          </a:lstStyle>
          <a:p>
            <a:pPr lvl="0"/>
            <a:r>
              <a:rPr lang="en-US"/>
              <a:t>Click to add item</a:t>
            </a:r>
          </a:p>
        </p:txBody>
      </p:sp>
      <p:sp>
        <p:nvSpPr>
          <p:cNvPr id="21" name="Text Placeholder 5">
            <a:extLst>
              <a:ext uri="{FF2B5EF4-FFF2-40B4-BE49-F238E27FC236}">
                <a16:creationId xmlns:a16="http://schemas.microsoft.com/office/drawing/2014/main" id="{34A02FB3-913D-4DFD-A345-FDDE4BA12BBD}"/>
              </a:ext>
            </a:extLst>
          </p:cNvPr>
          <p:cNvSpPr>
            <a:spLocks noGrp="1"/>
          </p:cNvSpPr>
          <p:nvPr>
            <p:ph type="body" sz="quarter" idx="25" hasCustomPrompt="1"/>
          </p:nvPr>
        </p:nvSpPr>
        <p:spPr>
          <a:xfrm>
            <a:off x="5359400" y="3217903"/>
            <a:ext cx="6424612" cy="576000"/>
          </a:xfrm>
        </p:spPr>
        <p:txBody>
          <a:bodyPr bIns="0" anchor="ctr" anchorCtr="0"/>
          <a:lstStyle>
            <a:lvl1pPr marL="0" indent="0">
              <a:lnSpc>
                <a:spcPct val="100000"/>
              </a:lnSpc>
              <a:buNone/>
              <a:defRPr/>
            </a:lvl1pPr>
          </a:lstStyle>
          <a:p>
            <a:pPr lvl="0"/>
            <a:r>
              <a:rPr lang="en-US" dirty="0"/>
              <a:t>Click to add item</a:t>
            </a:r>
          </a:p>
        </p:txBody>
      </p:sp>
      <p:sp>
        <p:nvSpPr>
          <p:cNvPr id="29" name="Text Placeholder 5">
            <a:extLst>
              <a:ext uri="{FF2B5EF4-FFF2-40B4-BE49-F238E27FC236}">
                <a16:creationId xmlns:a16="http://schemas.microsoft.com/office/drawing/2014/main" id="{E6F61F16-916C-41D6-93C0-D26547A831E4}"/>
              </a:ext>
            </a:extLst>
          </p:cNvPr>
          <p:cNvSpPr>
            <a:spLocks noGrp="1"/>
          </p:cNvSpPr>
          <p:nvPr>
            <p:ph type="body" sz="quarter" idx="27" hasCustomPrompt="1"/>
          </p:nvPr>
        </p:nvSpPr>
        <p:spPr>
          <a:xfrm>
            <a:off x="5359400" y="3975123"/>
            <a:ext cx="6424612" cy="576000"/>
          </a:xfrm>
        </p:spPr>
        <p:txBody>
          <a:bodyPr bIns="0" anchor="ctr" anchorCtr="0"/>
          <a:lstStyle>
            <a:lvl1pPr marL="0" indent="0">
              <a:lnSpc>
                <a:spcPct val="100000"/>
              </a:lnSpc>
              <a:buNone/>
              <a:defRPr/>
            </a:lvl1pPr>
          </a:lstStyle>
          <a:p>
            <a:pPr lvl="0"/>
            <a:r>
              <a:rPr lang="en-US" dirty="0"/>
              <a:t>Click to add item</a:t>
            </a:r>
          </a:p>
        </p:txBody>
      </p:sp>
      <p:sp>
        <p:nvSpPr>
          <p:cNvPr id="16" name="Text Placeholder 5">
            <a:extLst>
              <a:ext uri="{FF2B5EF4-FFF2-40B4-BE49-F238E27FC236}">
                <a16:creationId xmlns:a16="http://schemas.microsoft.com/office/drawing/2014/main" id="{5E299348-94D5-4256-BE1F-91C31CCEE98F}"/>
              </a:ext>
            </a:extLst>
          </p:cNvPr>
          <p:cNvSpPr>
            <a:spLocks noGrp="1"/>
          </p:cNvSpPr>
          <p:nvPr>
            <p:ph type="body" sz="quarter" idx="28" hasCustomPrompt="1"/>
          </p:nvPr>
        </p:nvSpPr>
        <p:spPr>
          <a:xfrm>
            <a:off x="5359400" y="4732343"/>
            <a:ext cx="6424612" cy="576000"/>
          </a:xfrm>
        </p:spPr>
        <p:txBody>
          <a:bodyPr bIns="0" anchor="ctr" anchorCtr="0"/>
          <a:lstStyle>
            <a:lvl1pPr marL="0" indent="0">
              <a:lnSpc>
                <a:spcPct val="100000"/>
              </a:lnSpc>
              <a:buNone/>
              <a:defRPr/>
            </a:lvl1pPr>
          </a:lstStyle>
          <a:p>
            <a:pPr lvl="0"/>
            <a:r>
              <a:rPr lang="en-US"/>
              <a:t>Click to add item</a:t>
            </a:r>
          </a:p>
        </p:txBody>
      </p:sp>
      <p:sp>
        <p:nvSpPr>
          <p:cNvPr id="23" name="Text Placeholder 7">
            <a:extLst>
              <a:ext uri="{FF2B5EF4-FFF2-40B4-BE49-F238E27FC236}">
                <a16:creationId xmlns:a16="http://schemas.microsoft.com/office/drawing/2014/main" id="{FFA643F8-1A02-4F8A-A364-9AE565DF5EAA}"/>
              </a:ext>
            </a:extLst>
          </p:cNvPr>
          <p:cNvSpPr>
            <a:spLocks noGrp="1"/>
          </p:cNvSpPr>
          <p:nvPr>
            <p:ph type="body" sz="quarter" idx="30" hasCustomPrompt="1"/>
          </p:nvPr>
        </p:nvSpPr>
        <p:spPr>
          <a:xfrm>
            <a:off x="4557303" y="1681863"/>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4" name="Text Placeholder 7">
            <a:extLst>
              <a:ext uri="{FF2B5EF4-FFF2-40B4-BE49-F238E27FC236}">
                <a16:creationId xmlns:a16="http://schemas.microsoft.com/office/drawing/2014/main" id="{13713115-FE34-4B39-AFA3-10C746337489}"/>
              </a:ext>
            </a:extLst>
          </p:cNvPr>
          <p:cNvSpPr>
            <a:spLocks noGrp="1"/>
          </p:cNvSpPr>
          <p:nvPr>
            <p:ph type="body" sz="quarter" idx="31" hasCustomPrompt="1"/>
          </p:nvPr>
        </p:nvSpPr>
        <p:spPr>
          <a:xfrm>
            <a:off x="4557303" y="2439083"/>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5" name="Text Placeholder 7">
            <a:extLst>
              <a:ext uri="{FF2B5EF4-FFF2-40B4-BE49-F238E27FC236}">
                <a16:creationId xmlns:a16="http://schemas.microsoft.com/office/drawing/2014/main" id="{CCE34AE4-68D5-46DB-AD84-2C32865C63DA}"/>
              </a:ext>
            </a:extLst>
          </p:cNvPr>
          <p:cNvSpPr>
            <a:spLocks noGrp="1"/>
          </p:cNvSpPr>
          <p:nvPr>
            <p:ph type="body" sz="quarter" idx="32" hasCustomPrompt="1"/>
          </p:nvPr>
        </p:nvSpPr>
        <p:spPr>
          <a:xfrm>
            <a:off x="4557303" y="3196303"/>
            <a:ext cx="619200" cy="619200"/>
          </a:xfrm>
          <a:prstGeom prst="ellipse">
            <a:avLst/>
          </a:prstGeom>
          <a:solidFill>
            <a:schemeClr val="accent6"/>
          </a:solidFill>
        </p:spPr>
        <p:txBody>
          <a:bodyPr wrap="none" bIns="0" anchor="ctr" anchorCtr="0">
            <a:normAutofit/>
          </a:bodyPr>
          <a:lstStyle>
            <a:lvl1pPr marL="0" indent="0" algn="ctr">
              <a:lnSpc>
                <a:spcPct val="100000"/>
              </a:lnSpc>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6" name="Text Placeholder 7">
            <a:extLst>
              <a:ext uri="{FF2B5EF4-FFF2-40B4-BE49-F238E27FC236}">
                <a16:creationId xmlns:a16="http://schemas.microsoft.com/office/drawing/2014/main" id="{47AC357D-474A-4C79-9824-ECFF8F3FFD43}"/>
              </a:ext>
            </a:extLst>
          </p:cNvPr>
          <p:cNvSpPr>
            <a:spLocks noGrp="1"/>
          </p:cNvSpPr>
          <p:nvPr>
            <p:ph type="body" sz="quarter" idx="33" hasCustomPrompt="1"/>
          </p:nvPr>
        </p:nvSpPr>
        <p:spPr>
          <a:xfrm>
            <a:off x="4557303" y="3953523"/>
            <a:ext cx="619200" cy="619200"/>
          </a:xfrm>
          <a:prstGeom prst="ellipse">
            <a:avLst/>
          </a:prstGeom>
          <a:solidFill>
            <a:schemeClr val="accent5"/>
          </a:solidFill>
        </p:spPr>
        <p:txBody>
          <a:bodyPr wrap="none" bIns="0" anchor="ctr" anchorCtr="0">
            <a:normAutofit/>
          </a:bodyPr>
          <a:lstStyle>
            <a:lvl1pPr marL="0" indent="0" algn="ctr">
              <a:lnSpc>
                <a:spcPct val="100000"/>
              </a:lnSpc>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7" name="Text Placeholder 7">
            <a:extLst>
              <a:ext uri="{FF2B5EF4-FFF2-40B4-BE49-F238E27FC236}">
                <a16:creationId xmlns:a16="http://schemas.microsoft.com/office/drawing/2014/main" id="{95DEB97F-2B12-42B1-94DB-0EF97C477C0A}"/>
              </a:ext>
            </a:extLst>
          </p:cNvPr>
          <p:cNvSpPr>
            <a:spLocks noGrp="1"/>
          </p:cNvSpPr>
          <p:nvPr>
            <p:ph type="body" sz="quarter" idx="34" hasCustomPrompt="1"/>
          </p:nvPr>
        </p:nvSpPr>
        <p:spPr>
          <a:xfrm>
            <a:off x="4557303" y="4710743"/>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8" name="Text Placeholder 96">
            <a:extLst>
              <a:ext uri="{FF2B5EF4-FFF2-40B4-BE49-F238E27FC236}">
                <a16:creationId xmlns:a16="http://schemas.microsoft.com/office/drawing/2014/main" id="{5F6A1124-9F09-4D7A-B563-659BB17D0B1A}"/>
              </a:ext>
            </a:extLst>
          </p:cNvPr>
          <p:cNvSpPr>
            <a:spLocks noGrp="1"/>
          </p:cNvSpPr>
          <p:nvPr>
            <p:ph type="body" sz="quarter" idx="111" hasCustomPrompt="1"/>
          </p:nvPr>
        </p:nvSpPr>
        <p:spPr>
          <a:xfrm>
            <a:off x="4475163" y="5543550"/>
            <a:ext cx="7308850"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678234065"/>
      </p:ext>
    </p:extLst>
  </p:cSld>
  <p:clrMapOvr>
    <a:masterClrMapping/>
  </p:clrMapOvr>
  <p:extLst>
    <p:ext uri="{DCECCB84-F9BA-43D5-87BE-67443E8EF086}">
      <p15:sldGuideLst xmlns:p15="http://schemas.microsoft.com/office/powerpoint/2012/main">
        <p15:guide id="1" pos="2819" userDrawn="1">
          <p15:clr>
            <a:srgbClr val="A4A3A4"/>
          </p15:clr>
        </p15:guide>
        <p15:guide id="2" orient="horz" pos="981" userDrawn="1">
          <p15:clr>
            <a:srgbClr val="A4A3A4"/>
          </p15:clr>
        </p15:guide>
        <p15:guide id="3" orient="horz" pos="890" userDrawn="1">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 Poin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9" name="Text Placeholder 5">
            <a:extLst>
              <a:ext uri="{FF2B5EF4-FFF2-40B4-BE49-F238E27FC236}">
                <a16:creationId xmlns:a16="http://schemas.microsoft.com/office/drawing/2014/main" id="{4389D6A8-8E5C-4277-8893-0A9C0794314D}"/>
              </a:ext>
            </a:extLst>
          </p:cNvPr>
          <p:cNvSpPr>
            <a:spLocks noGrp="1"/>
          </p:cNvSpPr>
          <p:nvPr>
            <p:ph type="body" sz="quarter" idx="23" hasCustomPrompt="1"/>
          </p:nvPr>
        </p:nvSpPr>
        <p:spPr>
          <a:xfrm>
            <a:off x="1267958" y="1855084"/>
            <a:ext cx="4791530" cy="618672"/>
          </a:xfrm>
        </p:spPr>
        <p:txBody>
          <a:bodyPr bIns="0" anchor="ctr" anchorCtr="0"/>
          <a:lstStyle>
            <a:lvl1pPr marL="0" indent="0">
              <a:lnSpc>
                <a:spcPct val="100000"/>
              </a:lnSpc>
              <a:buNone/>
              <a:defRPr/>
            </a:lvl1pPr>
          </a:lstStyle>
          <a:p>
            <a:pPr lvl="0"/>
            <a:r>
              <a:rPr lang="en-US"/>
              <a:t>Click to add item</a:t>
            </a:r>
          </a:p>
        </p:txBody>
      </p:sp>
      <p:sp>
        <p:nvSpPr>
          <p:cNvPr id="14" name="Text Placeholder 5">
            <a:extLst>
              <a:ext uri="{FF2B5EF4-FFF2-40B4-BE49-F238E27FC236}">
                <a16:creationId xmlns:a16="http://schemas.microsoft.com/office/drawing/2014/main" id="{BA874EA9-D333-4FE9-8140-0BC9274C4675}"/>
              </a:ext>
            </a:extLst>
          </p:cNvPr>
          <p:cNvSpPr>
            <a:spLocks noGrp="1"/>
          </p:cNvSpPr>
          <p:nvPr>
            <p:ph type="body" sz="quarter" idx="24" hasCustomPrompt="1"/>
          </p:nvPr>
        </p:nvSpPr>
        <p:spPr>
          <a:xfrm>
            <a:off x="1267958" y="2619616"/>
            <a:ext cx="4791530" cy="618672"/>
          </a:xfrm>
        </p:spPr>
        <p:txBody>
          <a:bodyPr bIns="0" anchor="ctr" anchorCtr="0"/>
          <a:lstStyle>
            <a:lvl1pPr marL="0" indent="0">
              <a:lnSpc>
                <a:spcPct val="100000"/>
              </a:lnSpc>
              <a:buNone/>
              <a:defRPr/>
            </a:lvl1pPr>
          </a:lstStyle>
          <a:p>
            <a:pPr lvl="0"/>
            <a:r>
              <a:rPr lang="en-US"/>
              <a:t>Click to add item</a:t>
            </a:r>
          </a:p>
        </p:txBody>
      </p:sp>
      <p:sp>
        <p:nvSpPr>
          <p:cNvPr id="15" name="Text Placeholder 5">
            <a:extLst>
              <a:ext uri="{FF2B5EF4-FFF2-40B4-BE49-F238E27FC236}">
                <a16:creationId xmlns:a16="http://schemas.microsoft.com/office/drawing/2014/main" id="{05478868-AD6E-4BF2-A5D5-4419F0FE3D71}"/>
              </a:ext>
            </a:extLst>
          </p:cNvPr>
          <p:cNvSpPr>
            <a:spLocks noGrp="1"/>
          </p:cNvSpPr>
          <p:nvPr>
            <p:ph type="body" sz="quarter" idx="25" hasCustomPrompt="1"/>
          </p:nvPr>
        </p:nvSpPr>
        <p:spPr>
          <a:xfrm>
            <a:off x="1267958" y="3384148"/>
            <a:ext cx="4791530" cy="618672"/>
          </a:xfrm>
        </p:spPr>
        <p:txBody>
          <a:bodyPr bIns="0" anchor="ctr" anchorCtr="0"/>
          <a:lstStyle>
            <a:lvl1pPr marL="0" indent="0">
              <a:lnSpc>
                <a:spcPct val="100000"/>
              </a:lnSpc>
              <a:buNone/>
              <a:defRPr/>
            </a:lvl1pPr>
          </a:lstStyle>
          <a:p>
            <a:pPr lvl="0"/>
            <a:r>
              <a:rPr lang="en-US"/>
              <a:t>Click to add item</a:t>
            </a:r>
          </a:p>
        </p:txBody>
      </p:sp>
      <p:sp>
        <p:nvSpPr>
          <p:cNvPr id="17" name="Text Placeholder 5">
            <a:extLst>
              <a:ext uri="{FF2B5EF4-FFF2-40B4-BE49-F238E27FC236}">
                <a16:creationId xmlns:a16="http://schemas.microsoft.com/office/drawing/2014/main" id="{DB341191-B235-4FEE-8692-7439683F4931}"/>
              </a:ext>
            </a:extLst>
          </p:cNvPr>
          <p:cNvSpPr>
            <a:spLocks noGrp="1"/>
          </p:cNvSpPr>
          <p:nvPr>
            <p:ph type="body" sz="quarter" idx="27" hasCustomPrompt="1"/>
          </p:nvPr>
        </p:nvSpPr>
        <p:spPr>
          <a:xfrm>
            <a:off x="1267958" y="4148680"/>
            <a:ext cx="4791530" cy="618672"/>
          </a:xfrm>
        </p:spPr>
        <p:txBody>
          <a:bodyPr bIns="0" anchor="ctr" anchorCtr="0"/>
          <a:lstStyle>
            <a:lvl1pPr marL="0" indent="0">
              <a:lnSpc>
                <a:spcPct val="100000"/>
              </a:lnSpc>
              <a:buNone/>
              <a:defRPr/>
            </a:lvl1pPr>
          </a:lstStyle>
          <a:p>
            <a:pPr lvl="0"/>
            <a:r>
              <a:rPr lang="en-US"/>
              <a:t>Click to add item</a:t>
            </a:r>
          </a:p>
        </p:txBody>
      </p:sp>
      <p:sp>
        <p:nvSpPr>
          <p:cNvPr id="18" name="Text Placeholder 5">
            <a:extLst>
              <a:ext uri="{FF2B5EF4-FFF2-40B4-BE49-F238E27FC236}">
                <a16:creationId xmlns:a16="http://schemas.microsoft.com/office/drawing/2014/main" id="{22EA25F2-ECC7-41D2-B459-804B882ADE72}"/>
              </a:ext>
            </a:extLst>
          </p:cNvPr>
          <p:cNvSpPr>
            <a:spLocks noGrp="1"/>
          </p:cNvSpPr>
          <p:nvPr>
            <p:ph type="body" sz="quarter" idx="28" hasCustomPrompt="1"/>
          </p:nvPr>
        </p:nvSpPr>
        <p:spPr>
          <a:xfrm>
            <a:off x="1267958" y="4913210"/>
            <a:ext cx="4791530" cy="618672"/>
          </a:xfrm>
        </p:spPr>
        <p:txBody>
          <a:bodyPr bIns="0" anchor="ctr" anchorCtr="0"/>
          <a:lstStyle>
            <a:lvl1pPr marL="0" indent="0">
              <a:lnSpc>
                <a:spcPct val="100000"/>
              </a:lnSpc>
              <a:buNone/>
              <a:defRPr/>
            </a:lvl1pPr>
          </a:lstStyle>
          <a:p>
            <a:pPr lvl="0"/>
            <a:r>
              <a:rPr lang="en-US"/>
              <a:t>Click to add item</a:t>
            </a:r>
          </a:p>
        </p:txBody>
      </p:sp>
      <p:sp>
        <p:nvSpPr>
          <p:cNvPr id="20" name="Text Placeholder 5">
            <a:extLst>
              <a:ext uri="{FF2B5EF4-FFF2-40B4-BE49-F238E27FC236}">
                <a16:creationId xmlns:a16="http://schemas.microsoft.com/office/drawing/2014/main" id="{731393DB-8371-4387-A8EC-2615FF130DFD}"/>
              </a:ext>
            </a:extLst>
          </p:cNvPr>
          <p:cNvSpPr>
            <a:spLocks noGrp="1"/>
          </p:cNvSpPr>
          <p:nvPr>
            <p:ph type="body" sz="quarter" idx="30" hasCustomPrompt="1"/>
          </p:nvPr>
        </p:nvSpPr>
        <p:spPr>
          <a:xfrm>
            <a:off x="7013123" y="1855084"/>
            <a:ext cx="4770892" cy="618672"/>
          </a:xfrm>
        </p:spPr>
        <p:txBody>
          <a:bodyPr bIns="0" anchor="ctr" anchorCtr="0"/>
          <a:lstStyle>
            <a:lvl1pPr marL="0" indent="0">
              <a:lnSpc>
                <a:spcPct val="100000"/>
              </a:lnSpc>
              <a:buNone/>
              <a:defRPr/>
            </a:lvl1pPr>
          </a:lstStyle>
          <a:p>
            <a:pPr lvl="0"/>
            <a:r>
              <a:rPr lang="en-US"/>
              <a:t>Click to add item</a:t>
            </a:r>
          </a:p>
        </p:txBody>
      </p:sp>
      <p:sp>
        <p:nvSpPr>
          <p:cNvPr id="24" name="Text Placeholder 5">
            <a:extLst>
              <a:ext uri="{FF2B5EF4-FFF2-40B4-BE49-F238E27FC236}">
                <a16:creationId xmlns:a16="http://schemas.microsoft.com/office/drawing/2014/main" id="{99783B38-5869-4574-94FE-E400012AFADB}"/>
              </a:ext>
            </a:extLst>
          </p:cNvPr>
          <p:cNvSpPr>
            <a:spLocks noGrp="1"/>
          </p:cNvSpPr>
          <p:nvPr>
            <p:ph type="body" sz="quarter" idx="34" hasCustomPrompt="1"/>
          </p:nvPr>
        </p:nvSpPr>
        <p:spPr>
          <a:xfrm>
            <a:off x="7013123" y="2619616"/>
            <a:ext cx="4770892" cy="618672"/>
          </a:xfrm>
        </p:spPr>
        <p:txBody>
          <a:bodyPr bIns="0" anchor="ctr" anchorCtr="0"/>
          <a:lstStyle>
            <a:lvl1pPr marL="0" indent="0">
              <a:lnSpc>
                <a:spcPct val="100000"/>
              </a:lnSpc>
              <a:buNone/>
              <a:defRPr/>
            </a:lvl1pPr>
          </a:lstStyle>
          <a:p>
            <a:pPr lvl="0"/>
            <a:r>
              <a:rPr lang="en-US"/>
              <a:t>Click to add item</a:t>
            </a:r>
          </a:p>
        </p:txBody>
      </p:sp>
      <p:sp>
        <p:nvSpPr>
          <p:cNvPr id="25" name="Text Placeholder 5">
            <a:extLst>
              <a:ext uri="{FF2B5EF4-FFF2-40B4-BE49-F238E27FC236}">
                <a16:creationId xmlns:a16="http://schemas.microsoft.com/office/drawing/2014/main" id="{45568D9C-380F-4EA2-A943-1561234300F9}"/>
              </a:ext>
            </a:extLst>
          </p:cNvPr>
          <p:cNvSpPr>
            <a:spLocks noGrp="1"/>
          </p:cNvSpPr>
          <p:nvPr>
            <p:ph type="body" sz="quarter" idx="35" hasCustomPrompt="1"/>
          </p:nvPr>
        </p:nvSpPr>
        <p:spPr>
          <a:xfrm>
            <a:off x="7013123" y="3384148"/>
            <a:ext cx="4770892" cy="618672"/>
          </a:xfrm>
        </p:spPr>
        <p:txBody>
          <a:bodyPr bIns="0" anchor="ctr" anchorCtr="0"/>
          <a:lstStyle>
            <a:lvl1pPr marL="0" indent="0">
              <a:lnSpc>
                <a:spcPct val="100000"/>
              </a:lnSpc>
              <a:buNone/>
              <a:defRPr/>
            </a:lvl1pPr>
          </a:lstStyle>
          <a:p>
            <a:pPr lvl="0"/>
            <a:r>
              <a:rPr lang="en-US"/>
              <a:t>Click to add item</a:t>
            </a:r>
          </a:p>
        </p:txBody>
      </p:sp>
      <p:sp>
        <p:nvSpPr>
          <p:cNvPr id="27" name="Text Placeholder 5">
            <a:extLst>
              <a:ext uri="{FF2B5EF4-FFF2-40B4-BE49-F238E27FC236}">
                <a16:creationId xmlns:a16="http://schemas.microsoft.com/office/drawing/2014/main" id="{AF94A476-3E40-44D5-849D-9149AE38EFEF}"/>
              </a:ext>
            </a:extLst>
          </p:cNvPr>
          <p:cNvSpPr>
            <a:spLocks noGrp="1"/>
          </p:cNvSpPr>
          <p:nvPr>
            <p:ph type="body" sz="quarter" idx="37" hasCustomPrompt="1"/>
          </p:nvPr>
        </p:nvSpPr>
        <p:spPr>
          <a:xfrm>
            <a:off x="7013123" y="4148680"/>
            <a:ext cx="4770892" cy="618672"/>
          </a:xfrm>
        </p:spPr>
        <p:txBody>
          <a:bodyPr bIns="0" anchor="ctr" anchorCtr="0"/>
          <a:lstStyle>
            <a:lvl1pPr marL="0" indent="0">
              <a:lnSpc>
                <a:spcPct val="100000"/>
              </a:lnSpc>
              <a:buNone/>
              <a:defRPr/>
            </a:lvl1pPr>
          </a:lstStyle>
          <a:p>
            <a:pPr lvl="0"/>
            <a:r>
              <a:rPr lang="en-US"/>
              <a:t>Click to add item</a:t>
            </a:r>
          </a:p>
        </p:txBody>
      </p:sp>
      <p:sp>
        <p:nvSpPr>
          <p:cNvPr id="28" name="Text Placeholder 5">
            <a:extLst>
              <a:ext uri="{FF2B5EF4-FFF2-40B4-BE49-F238E27FC236}">
                <a16:creationId xmlns:a16="http://schemas.microsoft.com/office/drawing/2014/main" id="{CD4BA337-FE74-4504-AED8-E2CC58C5919F}"/>
              </a:ext>
            </a:extLst>
          </p:cNvPr>
          <p:cNvSpPr>
            <a:spLocks noGrp="1"/>
          </p:cNvSpPr>
          <p:nvPr>
            <p:ph type="body" sz="quarter" idx="38" hasCustomPrompt="1"/>
          </p:nvPr>
        </p:nvSpPr>
        <p:spPr>
          <a:xfrm>
            <a:off x="7013123" y="4913210"/>
            <a:ext cx="4770892" cy="618672"/>
          </a:xfrm>
        </p:spPr>
        <p:txBody>
          <a:bodyPr bIns="0" anchor="ctr" anchorCtr="0"/>
          <a:lstStyle>
            <a:lvl1pPr marL="0" indent="0">
              <a:lnSpc>
                <a:spcPct val="100000"/>
              </a:lnSpc>
              <a:buNone/>
              <a:defRPr/>
            </a:lvl1pPr>
          </a:lstStyle>
          <a:p>
            <a:pPr lvl="0"/>
            <a:r>
              <a:rPr lang="en-US" dirty="0"/>
              <a:t>Click to add item</a:t>
            </a:r>
          </a:p>
        </p:txBody>
      </p:sp>
      <p:sp>
        <p:nvSpPr>
          <p:cNvPr id="30" name="Text Placeholder 7">
            <a:extLst>
              <a:ext uri="{FF2B5EF4-FFF2-40B4-BE49-F238E27FC236}">
                <a16:creationId xmlns:a16="http://schemas.microsoft.com/office/drawing/2014/main" id="{5C4498E7-85C7-4EBC-8FD5-08BDE47C7D69}"/>
              </a:ext>
            </a:extLst>
          </p:cNvPr>
          <p:cNvSpPr>
            <a:spLocks noGrp="1"/>
          </p:cNvSpPr>
          <p:nvPr>
            <p:ph type="body" sz="quarter" idx="40" hasCustomPrompt="1"/>
          </p:nvPr>
        </p:nvSpPr>
        <p:spPr>
          <a:xfrm>
            <a:off x="407987" y="1855085"/>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1" name="Text Placeholder 7">
            <a:extLst>
              <a:ext uri="{FF2B5EF4-FFF2-40B4-BE49-F238E27FC236}">
                <a16:creationId xmlns:a16="http://schemas.microsoft.com/office/drawing/2014/main" id="{59993301-BB5C-4073-82B0-2E2A86C582BF}"/>
              </a:ext>
            </a:extLst>
          </p:cNvPr>
          <p:cNvSpPr>
            <a:spLocks noGrp="1"/>
          </p:cNvSpPr>
          <p:nvPr>
            <p:ph type="body" sz="quarter" idx="41" hasCustomPrompt="1"/>
          </p:nvPr>
        </p:nvSpPr>
        <p:spPr>
          <a:xfrm>
            <a:off x="407987" y="2619550"/>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2" name="Text Placeholder 7">
            <a:extLst>
              <a:ext uri="{FF2B5EF4-FFF2-40B4-BE49-F238E27FC236}">
                <a16:creationId xmlns:a16="http://schemas.microsoft.com/office/drawing/2014/main" id="{867C4299-E81F-47CC-8EFA-DE7F90F2AE46}"/>
              </a:ext>
            </a:extLst>
          </p:cNvPr>
          <p:cNvSpPr>
            <a:spLocks noGrp="1"/>
          </p:cNvSpPr>
          <p:nvPr>
            <p:ph type="body" sz="quarter" idx="42" hasCustomPrompt="1"/>
          </p:nvPr>
        </p:nvSpPr>
        <p:spPr>
          <a:xfrm>
            <a:off x="407987" y="3384015"/>
            <a:ext cx="619200" cy="619200"/>
          </a:xfrm>
          <a:prstGeom prst="ellipse">
            <a:avLst/>
          </a:prstGeom>
          <a:solidFill>
            <a:schemeClr val="accent4"/>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3" name="Text Placeholder 7">
            <a:extLst>
              <a:ext uri="{FF2B5EF4-FFF2-40B4-BE49-F238E27FC236}">
                <a16:creationId xmlns:a16="http://schemas.microsoft.com/office/drawing/2014/main" id="{DF92FE5A-57F1-4CA6-B785-65C9290E4C57}"/>
              </a:ext>
            </a:extLst>
          </p:cNvPr>
          <p:cNvSpPr>
            <a:spLocks noGrp="1"/>
          </p:cNvSpPr>
          <p:nvPr>
            <p:ph type="body" sz="quarter" idx="43" hasCustomPrompt="1"/>
          </p:nvPr>
        </p:nvSpPr>
        <p:spPr>
          <a:xfrm>
            <a:off x="407987" y="4148480"/>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4" name="Text Placeholder 7">
            <a:extLst>
              <a:ext uri="{FF2B5EF4-FFF2-40B4-BE49-F238E27FC236}">
                <a16:creationId xmlns:a16="http://schemas.microsoft.com/office/drawing/2014/main" id="{4C3D325C-591F-418A-8501-373F5B47CED9}"/>
              </a:ext>
            </a:extLst>
          </p:cNvPr>
          <p:cNvSpPr>
            <a:spLocks noGrp="1"/>
          </p:cNvSpPr>
          <p:nvPr>
            <p:ph type="body" sz="quarter" idx="44" hasCustomPrompt="1"/>
          </p:nvPr>
        </p:nvSpPr>
        <p:spPr>
          <a:xfrm>
            <a:off x="407987" y="4912946"/>
            <a:ext cx="619200" cy="619200"/>
          </a:xfrm>
          <a:prstGeom prst="ellipse">
            <a:avLst/>
          </a:prstGeom>
          <a:solidFill>
            <a:schemeClr val="tx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5" name="Text Placeholder 7">
            <a:extLst>
              <a:ext uri="{FF2B5EF4-FFF2-40B4-BE49-F238E27FC236}">
                <a16:creationId xmlns:a16="http://schemas.microsoft.com/office/drawing/2014/main" id="{DBE959E3-A230-4A45-A44D-0D2600F04D7D}"/>
              </a:ext>
            </a:extLst>
          </p:cNvPr>
          <p:cNvSpPr>
            <a:spLocks noGrp="1"/>
          </p:cNvSpPr>
          <p:nvPr>
            <p:ph type="body" sz="quarter" idx="45" hasCustomPrompt="1"/>
          </p:nvPr>
        </p:nvSpPr>
        <p:spPr>
          <a:xfrm>
            <a:off x="6152624" y="1855085"/>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6" name="Text Placeholder 7">
            <a:extLst>
              <a:ext uri="{FF2B5EF4-FFF2-40B4-BE49-F238E27FC236}">
                <a16:creationId xmlns:a16="http://schemas.microsoft.com/office/drawing/2014/main" id="{9230A569-D2BE-47C9-B23B-242F9BCE4D3B}"/>
              </a:ext>
            </a:extLst>
          </p:cNvPr>
          <p:cNvSpPr>
            <a:spLocks noGrp="1"/>
          </p:cNvSpPr>
          <p:nvPr>
            <p:ph type="body" sz="quarter" idx="46" hasCustomPrompt="1"/>
          </p:nvPr>
        </p:nvSpPr>
        <p:spPr>
          <a:xfrm>
            <a:off x="6152624" y="2619550"/>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7" name="Text Placeholder 7">
            <a:extLst>
              <a:ext uri="{FF2B5EF4-FFF2-40B4-BE49-F238E27FC236}">
                <a16:creationId xmlns:a16="http://schemas.microsoft.com/office/drawing/2014/main" id="{739DA513-4AAC-49D0-8CF4-9D051E2AF092}"/>
              </a:ext>
            </a:extLst>
          </p:cNvPr>
          <p:cNvSpPr>
            <a:spLocks noGrp="1"/>
          </p:cNvSpPr>
          <p:nvPr>
            <p:ph type="body" sz="quarter" idx="47" hasCustomPrompt="1"/>
          </p:nvPr>
        </p:nvSpPr>
        <p:spPr>
          <a:xfrm>
            <a:off x="6152624" y="3384015"/>
            <a:ext cx="619200" cy="619200"/>
          </a:xfrm>
          <a:prstGeom prst="ellipse">
            <a:avLst/>
          </a:prstGeom>
          <a:solidFill>
            <a:schemeClr val="accent4"/>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8" name="Text Placeholder 7">
            <a:extLst>
              <a:ext uri="{FF2B5EF4-FFF2-40B4-BE49-F238E27FC236}">
                <a16:creationId xmlns:a16="http://schemas.microsoft.com/office/drawing/2014/main" id="{937A5709-9C0F-4D22-8682-F42BE67C6E01}"/>
              </a:ext>
            </a:extLst>
          </p:cNvPr>
          <p:cNvSpPr>
            <a:spLocks noGrp="1"/>
          </p:cNvSpPr>
          <p:nvPr>
            <p:ph type="body" sz="quarter" idx="48" hasCustomPrompt="1"/>
          </p:nvPr>
        </p:nvSpPr>
        <p:spPr>
          <a:xfrm>
            <a:off x="6152624" y="4148480"/>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9" name="Text Placeholder 7">
            <a:extLst>
              <a:ext uri="{FF2B5EF4-FFF2-40B4-BE49-F238E27FC236}">
                <a16:creationId xmlns:a16="http://schemas.microsoft.com/office/drawing/2014/main" id="{E7ECA727-3B31-4369-859E-288CA12C15DF}"/>
              </a:ext>
            </a:extLst>
          </p:cNvPr>
          <p:cNvSpPr>
            <a:spLocks noGrp="1"/>
          </p:cNvSpPr>
          <p:nvPr>
            <p:ph type="body" sz="quarter" idx="49" hasCustomPrompt="1"/>
          </p:nvPr>
        </p:nvSpPr>
        <p:spPr>
          <a:xfrm>
            <a:off x="6152624" y="4912946"/>
            <a:ext cx="619200" cy="619200"/>
          </a:xfrm>
          <a:prstGeom prst="ellipse">
            <a:avLst/>
          </a:prstGeom>
          <a:solidFill>
            <a:schemeClr val="tx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6" name="Text Placeholder 96">
            <a:extLst>
              <a:ext uri="{FF2B5EF4-FFF2-40B4-BE49-F238E27FC236}">
                <a16:creationId xmlns:a16="http://schemas.microsoft.com/office/drawing/2014/main" id="{0AEE188C-F765-43DC-982D-6659ECB23541}"/>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649503152"/>
      </p:ext>
    </p:extLst>
  </p:cSld>
  <p:clrMapOvr>
    <a:masterClrMapping/>
  </p:clrMapOvr>
  <p:extLst>
    <p:ext uri="{DCECCB84-F9BA-43D5-87BE-67443E8EF086}">
      <p15:sldGuideLst xmlns:p15="http://schemas.microsoft.com/office/powerpoint/2012/main">
        <p15:guide id="5" pos="3817">
          <p15:clr>
            <a:srgbClr val="A4A3A4"/>
          </p15:clr>
        </p15:guide>
        <p15:guide id="6" pos="3876">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 Poin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9" name="Text Placeholder 5">
            <a:extLst>
              <a:ext uri="{FF2B5EF4-FFF2-40B4-BE49-F238E27FC236}">
                <a16:creationId xmlns:a16="http://schemas.microsoft.com/office/drawing/2014/main" id="{4389D6A8-8E5C-4277-8893-0A9C0794314D}"/>
              </a:ext>
            </a:extLst>
          </p:cNvPr>
          <p:cNvSpPr>
            <a:spLocks noGrp="1"/>
          </p:cNvSpPr>
          <p:nvPr>
            <p:ph type="body" sz="quarter" idx="23" hasCustomPrompt="1"/>
          </p:nvPr>
        </p:nvSpPr>
        <p:spPr>
          <a:xfrm>
            <a:off x="1267958" y="1855084"/>
            <a:ext cx="2848430" cy="618672"/>
          </a:xfrm>
        </p:spPr>
        <p:txBody>
          <a:bodyPr bIns="0" anchor="ctr" anchorCtr="0"/>
          <a:lstStyle>
            <a:lvl1pPr marL="0" indent="0">
              <a:lnSpc>
                <a:spcPct val="100000"/>
              </a:lnSpc>
              <a:buNone/>
              <a:defRPr/>
            </a:lvl1pPr>
          </a:lstStyle>
          <a:p>
            <a:pPr lvl="0"/>
            <a:r>
              <a:rPr lang="en-US" dirty="0"/>
              <a:t>Click to add item</a:t>
            </a:r>
          </a:p>
        </p:txBody>
      </p:sp>
      <p:sp>
        <p:nvSpPr>
          <p:cNvPr id="14" name="Text Placeholder 5">
            <a:extLst>
              <a:ext uri="{FF2B5EF4-FFF2-40B4-BE49-F238E27FC236}">
                <a16:creationId xmlns:a16="http://schemas.microsoft.com/office/drawing/2014/main" id="{BA874EA9-D333-4FE9-8140-0BC9274C4675}"/>
              </a:ext>
            </a:extLst>
          </p:cNvPr>
          <p:cNvSpPr>
            <a:spLocks noGrp="1"/>
          </p:cNvSpPr>
          <p:nvPr>
            <p:ph type="body" sz="quarter" idx="24" hasCustomPrompt="1"/>
          </p:nvPr>
        </p:nvSpPr>
        <p:spPr>
          <a:xfrm>
            <a:off x="1267958" y="2619616"/>
            <a:ext cx="2848430" cy="618672"/>
          </a:xfrm>
        </p:spPr>
        <p:txBody>
          <a:bodyPr bIns="0" anchor="ctr" anchorCtr="0"/>
          <a:lstStyle>
            <a:lvl1pPr marL="0" indent="0">
              <a:lnSpc>
                <a:spcPct val="100000"/>
              </a:lnSpc>
              <a:buNone/>
              <a:defRPr/>
            </a:lvl1pPr>
          </a:lstStyle>
          <a:p>
            <a:pPr lvl="0"/>
            <a:r>
              <a:rPr lang="en-US"/>
              <a:t>Click to add item</a:t>
            </a:r>
          </a:p>
        </p:txBody>
      </p:sp>
      <p:sp>
        <p:nvSpPr>
          <p:cNvPr id="15" name="Text Placeholder 5">
            <a:extLst>
              <a:ext uri="{FF2B5EF4-FFF2-40B4-BE49-F238E27FC236}">
                <a16:creationId xmlns:a16="http://schemas.microsoft.com/office/drawing/2014/main" id="{05478868-AD6E-4BF2-A5D5-4419F0FE3D71}"/>
              </a:ext>
            </a:extLst>
          </p:cNvPr>
          <p:cNvSpPr>
            <a:spLocks noGrp="1"/>
          </p:cNvSpPr>
          <p:nvPr>
            <p:ph type="body" sz="quarter" idx="25" hasCustomPrompt="1"/>
          </p:nvPr>
        </p:nvSpPr>
        <p:spPr>
          <a:xfrm>
            <a:off x="1267958" y="3384148"/>
            <a:ext cx="2848430" cy="618672"/>
          </a:xfrm>
        </p:spPr>
        <p:txBody>
          <a:bodyPr bIns="0" anchor="ctr" anchorCtr="0"/>
          <a:lstStyle>
            <a:lvl1pPr marL="0" indent="0">
              <a:lnSpc>
                <a:spcPct val="100000"/>
              </a:lnSpc>
              <a:buNone/>
              <a:defRPr/>
            </a:lvl1pPr>
          </a:lstStyle>
          <a:p>
            <a:pPr lvl="0"/>
            <a:r>
              <a:rPr lang="en-US"/>
              <a:t>Click to add item</a:t>
            </a:r>
          </a:p>
        </p:txBody>
      </p:sp>
      <p:sp>
        <p:nvSpPr>
          <p:cNvPr id="17" name="Text Placeholder 5">
            <a:extLst>
              <a:ext uri="{FF2B5EF4-FFF2-40B4-BE49-F238E27FC236}">
                <a16:creationId xmlns:a16="http://schemas.microsoft.com/office/drawing/2014/main" id="{DB341191-B235-4FEE-8692-7439683F4931}"/>
              </a:ext>
            </a:extLst>
          </p:cNvPr>
          <p:cNvSpPr>
            <a:spLocks noGrp="1"/>
          </p:cNvSpPr>
          <p:nvPr>
            <p:ph type="body" sz="quarter" idx="27" hasCustomPrompt="1"/>
          </p:nvPr>
        </p:nvSpPr>
        <p:spPr>
          <a:xfrm>
            <a:off x="1267958" y="4148680"/>
            <a:ext cx="2848430" cy="618672"/>
          </a:xfrm>
        </p:spPr>
        <p:txBody>
          <a:bodyPr bIns="0" anchor="ctr" anchorCtr="0"/>
          <a:lstStyle>
            <a:lvl1pPr marL="0" indent="0">
              <a:lnSpc>
                <a:spcPct val="100000"/>
              </a:lnSpc>
              <a:buNone/>
              <a:defRPr/>
            </a:lvl1pPr>
          </a:lstStyle>
          <a:p>
            <a:pPr lvl="0"/>
            <a:r>
              <a:rPr lang="en-US"/>
              <a:t>Click to add item</a:t>
            </a:r>
          </a:p>
        </p:txBody>
      </p:sp>
      <p:sp>
        <p:nvSpPr>
          <p:cNvPr id="18" name="Text Placeholder 5">
            <a:extLst>
              <a:ext uri="{FF2B5EF4-FFF2-40B4-BE49-F238E27FC236}">
                <a16:creationId xmlns:a16="http://schemas.microsoft.com/office/drawing/2014/main" id="{22EA25F2-ECC7-41D2-B459-804B882ADE72}"/>
              </a:ext>
            </a:extLst>
          </p:cNvPr>
          <p:cNvSpPr>
            <a:spLocks noGrp="1"/>
          </p:cNvSpPr>
          <p:nvPr>
            <p:ph type="body" sz="quarter" idx="28" hasCustomPrompt="1"/>
          </p:nvPr>
        </p:nvSpPr>
        <p:spPr>
          <a:xfrm>
            <a:off x="1267958" y="4913210"/>
            <a:ext cx="2848430" cy="618672"/>
          </a:xfrm>
        </p:spPr>
        <p:txBody>
          <a:bodyPr bIns="0" anchor="ctr" anchorCtr="0"/>
          <a:lstStyle>
            <a:lvl1pPr marL="0" indent="0">
              <a:lnSpc>
                <a:spcPct val="100000"/>
              </a:lnSpc>
              <a:buNone/>
              <a:defRPr/>
            </a:lvl1pPr>
          </a:lstStyle>
          <a:p>
            <a:pPr lvl="0"/>
            <a:r>
              <a:rPr lang="en-US"/>
              <a:t>Click to add item</a:t>
            </a:r>
          </a:p>
        </p:txBody>
      </p:sp>
      <p:sp>
        <p:nvSpPr>
          <p:cNvPr id="20" name="Text Placeholder 5">
            <a:extLst>
              <a:ext uri="{FF2B5EF4-FFF2-40B4-BE49-F238E27FC236}">
                <a16:creationId xmlns:a16="http://schemas.microsoft.com/office/drawing/2014/main" id="{731393DB-8371-4387-A8EC-2615FF130DFD}"/>
              </a:ext>
            </a:extLst>
          </p:cNvPr>
          <p:cNvSpPr>
            <a:spLocks noGrp="1"/>
          </p:cNvSpPr>
          <p:nvPr>
            <p:ph type="body" sz="quarter" idx="30" hasCustomPrompt="1"/>
          </p:nvPr>
        </p:nvSpPr>
        <p:spPr>
          <a:xfrm>
            <a:off x="5120063" y="1855084"/>
            <a:ext cx="2847600" cy="618672"/>
          </a:xfrm>
        </p:spPr>
        <p:txBody>
          <a:bodyPr bIns="0" anchor="ctr" anchorCtr="0"/>
          <a:lstStyle>
            <a:lvl1pPr marL="0" indent="0">
              <a:lnSpc>
                <a:spcPct val="100000"/>
              </a:lnSpc>
              <a:buNone/>
              <a:defRPr/>
            </a:lvl1pPr>
          </a:lstStyle>
          <a:p>
            <a:pPr lvl="0"/>
            <a:r>
              <a:rPr lang="en-US" dirty="0"/>
              <a:t>Click to add item</a:t>
            </a:r>
          </a:p>
        </p:txBody>
      </p:sp>
      <p:sp>
        <p:nvSpPr>
          <p:cNvPr id="24" name="Text Placeholder 5">
            <a:extLst>
              <a:ext uri="{FF2B5EF4-FFF2-40B4-BE49-F238E27FC236}">
                <a16:creationId xmlns:a16="http://schemas.microsoft.com/office/drawing/2014/main" id="{99783B38-5869-4574-94FE-E400012AFADB}"/>
              </a:ext>
            </a:extLst>
          </p:cNvPr>
          <p:cNvSpPr>
            <a:spLocks noGrp="1"/>
          </p:cNvSpPr>
          <p:nvPr>
            <p:ph type="body" sz="quarter" idx="34" hasCustomPrompt="1"/>
          </p:nvPr>
        </p:nvSpPr>
        <p:spPr>
          <a:xfrm>
            <a:off x="5120063" y="2619616"/>
            <a:ext cx="2847600" cy="618672"/>
          </a:xfrm>
        </p:spPr>
        <p:txBody>
          <a:bodyPr bIns="0" anchor="ctr" anchorCtr="0"/>
          <a:lstStyle>
            <a:lvl1pPr marL="0" indent="0">
              <a:lnSpc>
                <a:spcPct val="100000"/>
              </a:lnSpc>
              <a:buNone/>
              <a:defRPr/>
            </a:lvl1pPr>
          </a:lstStyle>
          <a:p>
            <a:pPr lvl="0"/>
            <a:r>
              <a:rPr lang="en-US"/>
              <a:t>Click to add item</a:t>
            </a:r>
          </a:p>
        </p:txBody>
      </p:sp>
      <p:sp>
        <p:nvSpPr>
          <p:cNvPr id="25" name="Text Placeholder 5">
            <a:extLst>
              <a:ext uri="{FF2B5EF4-FFF2-40B4-BE49-F238E27FC236}">
                <a16:creationId xmlns:a16="http://schemas.microsoft.com/office/drawing/2014/main" id="{45568D9C-380F-4EA2-A943-1561234300F9}"/>
              </a:ext>
            </a:extLst>
          </p:cNvPr>
          <p:cNvSpPr>
            <a:spLocks noGrp="1"/>
          </p:cNvSpPr>
          <p:nvPr>
            <p:ph type="body" sz="quarter" idx="35" hasCustomPrompt="1"/>
          </p:nvPr>
        </p:nvSpPr>
        <p:spPr>
          <a:xfrm>
            <a:off x="5120063" y="3384148"/>
            <a:ext cx="2847600" cy="618672"/>
          </a:xfrm>
        </p:spPr>
        <p:txBody>
          <a:bodyPr bIns="0" anchor="ctr" anchorCtr="0"/>
          <a:lstStyle>
            <a:lvl1pPr marL="0" indent="0">
              <a:lnSpc>
                <a:spcPct val="100000"/>
              </a:lnSpc>
              <a:buNone/>
              <a:defRPr/>
            </a:lvl1pPr>
          </a:lstStyle>
          <a:p>
            <a:pPr lvl="0"/>
            <a:r>
              <a:rPr lang="en-US"/>
              <a:t>Click to add item</a:t>
            </a:r>
          </a:p>
        </p:txBody>
      </p:sp>
      <p:sp>
        <p:nvSpPr>
          <p:cNvPr id="27" name="Text Placeholder 5">
            <a:extLst>
              <a:ext uri="{FF2B5EF4-FFF2-40B4-BE49-F238E27FC236}">
                <a16:creationId xmlns:a16="http://schemas.microsoft.com/office/drawing/2014/main" id="{AF94A476-3E40-44D5-849D-9149AE38EFEF}"/>
              </a:ext>
            </a:extLst>
          </p:cNvPr>
          <p:cNvSpPr>
            <a:spLocks noGrp="1"/>
          </p:cNvSpPr>
          <p:nvPr>
            <p:ph type="body" sz="quarter" idx="37" hasCustomPrompt="1"/>
          </p:nvPr>
        </p:nvSpPr>
        <p:spPr>
          <a:xfrm>
            <a:off x="5120063" y="4148680"/>
            <a:ext cx="2847600" cy="618672"/>
          </a:xfrm>
        </p:spPr>
        <p:txBody>
          <a:bodyPr bIns="0" anchor="ctr" anchorCtr="0"/>
          <a:lstStyle>
            <a:lvl1pPr marL="0" indent="0">
              <a:lnSpc>
                <a:spcPct val="100000"/>
              </a:lnSpc>
              <a:buNone/>
              <a:defRPr/>
            </a:lvl1pPr>
          </a:lstStyle>
          <a:p>
            <a:pPr lvl="0"/>
            <a:r>
              <a:rPr lang="en-US"/>
              <a:t>Click to add item</a:t>
            </a:r>
          </a:p>
        </p:txBody>
      </p:sp>
      <p:sp>
        <p:nvSpPr>
          <p:cNvPr id="28" name="Text Placeholder 5">
            <a:extLst>
              <a:ext uri="{FF2B5EF4-FFF2-40B4-BE49-F238E27FC236}">
                <a16:creationId xmlns:a16="http://schemas.microsoft.com/office/drawing/2014/main" id="{CD4BA337-FE74-4504-AED8-E2CC58C5919F}"/>
              </a:ext>
            </a:extLst>
          </p:cNvPr>
          <p:cNvSpPr>
            <a:spLocks noGrp="1"/>
          </p:cNvSpPr>
          <p:nvPr>
            <p:ph type="body" sz="quarter" idx="38" hasCustomPrompt="1"/>
          </p:nvPr>
        </p:nvSpPr>
        <p:spPr>
          <a:xfrm>
            <a:off x="5120063" y="4913210"/>
            <a:ext cx="2847600" cy="618672"/>
          </a:xfrm>
        </p:spPr>
        <p:txBody>
          <a:bodyPr bIns="0" anchor="ctr" anchorCtr="0"/>
          <a:lstStyle>
            <a:lvl1pPr marL="0" indent="0">
              <a:lnSpc>
                <a:spcPct val="100000"/>
              </a:lnSpc>
              <a:buNone/>
              <a:defRPr/>
            </a:lvl1pPr>
          </a:lstStyle>
          <a:p>
            <a:pPr lvl="0"/>
            <a:r>
              <a:rPr lang="en-US" dirty="0"/>
              <a:t>Click to add item</a:t>
            </a:r>
          </a:p>
        </p:txBody>
      </p:sp>
      <p:sp>
        <p:nvSpPr>
          <p:cNvPr id="30" name="Text Placeholder 7">
            <a:extLst>
              <a:ext uri="{FF2B5EF4-FFF2-40B4-BE49-F238E27FC236}">
                <a16:creationId xmlns:a16="http://schemas.microsoft.com/office/drawing/2014/main" id="{5C4498E7-85C7-4EBC-8FD5-08BDE47C7D69}"/>
              </a:ext>
            </a:extLst>
          </p:cNvPr>
          <p:cNvSpPr>
            <a:spLocks noGrp="1"/>
          </p:cNvSpPr>
          <p:nvPr>
            <p:ph type="body" sz="quarter" idx="40" hasCustomPrompt="1"/>
          </p:nvPr>
        </p:nvSpPr>
        <p:spPr>
          <a:xfrm>
            <a:off x="407987" y="1855085"/>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1" name="Text Placeholder 7">
            <a:extLst>
              <a:ext uri="{FF2B5EF4-FFF2-40B4-BE49-F238E27FC236}">
                <a16:creationId xmlns:a16="http://schemas.microsoft.com/office/drawing/2014/main" id="{59993301-BB5C-4073-82B0-2E2A86C582BF}"/>
              </a:ext>
            </a:extLst>
          </p:cNvPr>
          <p:cNvSpPr>
            <a:spLocks noGrp="1"/>
          </p:cNvSpPr>
          <p:nvPr>
            <p:ph type="body" sz="quarter" idx="41" hasCustomPrompt="1"/>
          </p:nvPr>
        </p:nvSpPr>
        <p:spPr>
          <a:xfrm>
            <a:off x="407987" y="2619550"/>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2" name="Text Placeholder 7">
            <a:extLst>
              <a:ext uri="{FF2B5EF4-FFF2-40B4-BE49-F238E27FC236}">
                <a16:creationId xmlns:a16="http://schemas.microsoft.com/office/drawing/2014/main" id="{867C4299-E81F-47CC-8EFA-DE7F90F2AE46}"/>
              </a:ext>
            </a:extLst>
          </p:cNvPr>
          <p:cNvSpPr>
            <a:spLocks noGrp="1"/>
          </p:cNvSpPr>
          <p:nvPr>
            <p:ph type="body" sz="quarter" idx="42" hasCustomPrompt="1"/>
          </p:nvPr>
        </p:nvSpPr>
        <p:spPr>
          <a:xfrm>
            <a:off x="407987" y="3384015"/>
            <a:ext cx="619200" cy="619200"/>
          </a:xfrm>
          <a:prstGeom prst="ellipse">
            <a:avLst/>
          </a:prstGeom>
          <a:solidFill>
            <a:schemeClr val="accent4"/>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3" name="Text Placeholder 7">
            <a:extLst>
              <a:ext uri="{FF2B5EF4-FFF2-40B4-BE49-F238E27FC236}">
                <a16:creationId xmlns:a16="http://schemas.microsoft.com/office/drawing/2014/main" id="{DF92FE5A-57F1-4CA6-B785-65C9290E4C57}"/>
              </a:ext>
            </a:extLst>
          </p:cNvPr>
          <p:cNvSpPr>
            <a:spLocks noGrp="1"/>
          </p:cNvSpPr>
          <p:nvPr>
            <p:ph type="body" sz="quarter" idx="43" hasCustomPrompt="1"/>
          </p:nvPr>
        </p:nvSpPr>
        <p:spPr>
          <a:xfrm>
            <a:off x="407987" y="4148480"/>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4" name="Text Placeholder 7">
            <a:extLst>
              <a:ext uri="{FF2B5EF4-FFF2-40B4-BE49-F238E27FC236}">
                <a16:creationId xmlns:a16="http://schemas.microsoft.com/office/drawing/2014/main" id="{4C3D325C-591F-418A-8501-373F5B47CED9}"/>
              </a:ext>
            </a:extLst>
          </p:cNvPr>
          <p:cNvSpPr>
            <a:spLocks noGrp="1"/>
          </p:cNvSpPr>
          <p:nvPr>
            <p:ph type="body" sz="quarter" idx="44" hasCustomPrompt="1"/>
          </p:nvPr>
        </p:nvSpPr>
        <p:spPr>
          <a:xfrm>
            <a:off x="407987" y="4912946"/>
            <a:ext cx="619200" cy="619200"/>
          </a:xfrm>
          <a:prstGeom prst="ellipse">
            <a:avLst/>
          </a:prstGeom>
          <a:solidFill>
            <a:schemeClr val="tx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5" name="Text Placeholder 7">
            <a:extLst>
              <a:ext uri="{FF2B5EF4-FFF2-40B4-BE49-F238E27FC236}">
                <a16:creationId xmlns:a16="http://schemas.microsoft.com/office/drawing/2014/main" id="{DBE959E3-A230-4A45-A44D-0D2600F04D7D}"/>
              </a:ext>
            </a:extLst>
          </p:cNvPr>
          <p:cNvSpPr>
            <a:spLocks noGrp="1"/>
          </p:cNvSpPr>
          <p:nvPr>
            <p:ph type="body" sz="quarter" idx="45" hasCustomPrompt="1"/>
          </p:nvPr>
        </p:nvSpPr>
        <p:spPr>
          <a:xfrm>
            <a:off x="4224338" y="1855085"/>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6" name="Text Placeholder 7">
            <a:extLst>
              <a:ext uri="{FF2B5EF4-FFF2-40B4-BE49-F238E27FC236}">
                <a16:creationId xmlns:a16="http://schemas.microsoft.com/office/drawing/2014/main" id="{9230A569-D2BE-47C9-B23B-242F9BCE4D3B}"/>
              </a:ext>
            </a:extLst>
          </p:cNvPr>
          <p:cNvSpPr>
            <a:spLocks noGrp="1"/>
          </p:cNvSpPr>
          <p:nvPr>
            <p:ph type="body" sz="quarter" idx="46" hasCustomPrompt="1"/>
          </p:nvPr>
        </p:nvSpPr>
        <p:spPr>
          <a:xfrm>
            <a:off x="4224338" y="2619550"/>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7" name="Text Placeholder 7">
            <a:extLst>
              <a:ext uri="{FF2B5EF4-FFF2-40B4-BE49-F238E27FC236}">
                <a16:creationId xmlns:a16="http://schemas.microsoft.com/office/drawing/2014/main" id="{739DA513-4AAC-49D0-8CF4-9D051E2AF092}"/>
              </a:ext>
            </a:extLst>
          </p:cNvPr>
          <p:cNvSpPr>
            <a:spLocks noGrp="1"/>
          </p:cNvSpPr>
          <p:nvPr>
            <p:ph type="body" sz="quarter" idx="47" hasCustomPrompt="1"/>
          </p:nvPr>
        </p:nvSpPr>
        <p:spPr>
          <a:xfrm>
            <a:off x="4224338" y="3384015"/>
            <a:ext cx="619200" cy="619200"/>
          </a:xfrm>
          <a:prstGeom prst="ellipse">
            <a:avLst/>
          </a:prstGeom>
          <a:solidFill>
            <a:schemeClr val="accent4"/>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8" name="Text Placeholder 7">
            <a:extLst>
              <a:ext uri="{FF2B5EF4-FFF2-40B4-BE49-F238E27FC236}">
                <a16:creationId xmlns:a16="http://schemas.microsoft.com/office/drawing/2014/main" id="{937A5709-9C0F-4D22-8682-F42BE67C6E01}"/>
              </a:ext>
            </a:extLst>
          </p:cNvPr>
          <p:cNvSpPr>
            <a:spLocks noGrp="1"/>
          </p:cNvSpPr>
          <p:nvPr>
            <p:ph type="body" sz="quarter" idx="48" hasCustomPrompt="1"/>
          </p:nvPr>
        </p:nvSpPr>
        <p:spPr>
          <a:xfrm>
            <a:off x="4224338" y="4148480"/>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9" name="Text Placeholder 7">
            <a:extLst>
              <a:ext uri="{FF2B5EF4-FFF2-40B4-BE49-F238E27FC236}">
                <a16:creationId xmlns:a16="http://schemas.microsoft.com/office/drawing/2014/main" id="{E7ECA727-3B31-4369-859E-288CA12C15DF}"/>
              </a:ext>
            </a:extLst>
          </p:cNvPr>
          <p:cNvSpPr>
            <a:spLocks noGrp="1"/>
          </p:cNvSpPr>
          <p:nvPr>
            <p:ph type="body" sz="quarter" idx="49" hasCustomPrompt="1"/>
          </p:nvPr>
        </p:nvSpPr>
        <p:spPr>
          <a:xfrm>
            <a:off x="4224338" y="4912946"/>
            <a:ext cx="619200" cy="619200"/>
          </a:xfrm>
          <a:prstGeom prst="ellipse">
            <a:avLst/>
          </a:prstGeom>
          <a:solidFill>
            <a:schemeClr val="tx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6" name="Text Placeholder 7">
            <a:extLst>
              <a:ext uri="{FF2B5EF4-FFF2-40B4-BE49-F238E27FC236}">
                <a16:creationId xmlns:a16="http://schemas.microsoft.com/office/drawing/2014/main" id="{966D5D0B-8507-41D4-B07A-4D81EA4DF8DD}"/>
              </a:ext>
            </a:extLst>
          </p:cNvPr>
          <p:cNvSpPr>
            <a:spLocks noGrp="1"/>
          </p:cNvSpPr>
          <p:nvPr>
            <p:ph type="body" sz="quarter" idx="51" hasCustomPrompt="1"/>
          </p:nvPr>
        </p:nvSpPr>
        <p:spPr>
          <a:xfrm>
            <a:off x="8075613" y="1855085"/>
            <a:ext cx="619200" cy="619200"/>
          </a:xfrm>
          <a:prstGeom prst="ellipse">
            <a:avLst/>
          </a:prstGeom>
          <a:solidFill>
            <a:schemeClr val="accent3"/>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9" name="Text Placeholder 5">
            <a:extLst>
              <a:ext uri="{FF2B5EF4-FFF2-40B4-BE49-F238E27FC236}">
                <a16:creationId xmlns:a16="http://schemas.microsoft.com/office/drawing/2014/main" id="{96AA8459-802A-4E1F-B3C2-5F7D48D6176C}"/>
              </a:ext>
            </a:extLst>
          </p:cNvPr>
          <p:cNvSpPr>
            <a:spLocks noGrp="1"/>
          </p:cNvSpPr>
          <p:nvPr>
            <p:ph type="body" sz="quarter" idx="52" hasCustomPrompt="1"/>
          </p:nvPr>
        </p:nvSpPr>
        <p:spPr>
          <a:xfrm>
            <a:off x="8936412" y="1855084"/>
            <a:ext cx="2847600" cy="618672"/>
          </a:xfrm>
        </p:spPr>
        <p:txBody>
          <a:bodyPr bIns="0" anchor="ctr" anchorCtr="0"/>
          <a:lstStyle>
            <a:lvl1pPr marL="0" indent="0">
              <a:lnSpc>
                <a:spcPct val="100000"/>
              </a:lnSpc>
              <a:buNone/>
              <a:defRPr/>
            </a:lvl1pPr>
          </a:lstStyle>
          <a:p>
            <a:pPr lvl="0"/>
            <a:r>
              <a:rPr lang="en-US" dirty="0"/>
              <a:t>Click to add item</a:t>
            </a:r>
          </a:p>
        </p:txBody>
      </p:sp>
      <p:sp>
        <p:nvSpPr>
          <p:cNvPr id="40" name="Text Placeholder 7">
            <a:extLst>
              <a:ext uri="{FF2B5EF4-FFF2-40B4-BE49-F238E27FC236}">
                <a16:creationId xmlns:a16="http://schemas.microsoft.com/office/drawing/2014/main" id="{EB072082-F611-45F4-9707-131025E1592D}"/>
              </a:ext>
            </a:extLst>
          </p:cNvPr>
          <p:cNvSpPr>
            <a:spLocks noGrp="1"/>
          </p:cNvSpPr>
          <p:nvPr>
            <p:ph type="body" sz="quarter" idx="53" hasCustomPrompt="1"/>
          </p:nvPr>
        </p:nvSpPr>
        <p:spPr>
          <a:xfrm>
            <a:off x="8075613" y="2619550"/>
            <a:ext cx="619200" cy="619200"/>
          </a:xfrm>
          <a:prstGeom prst="ellipse">
            <a:avLst/>
          </a:prstGeom>
          <a:solidFill>
            <a:schemeClr val="accent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1" name="Text Placeholder 5">
            <a:extLst>
              <a:ext uri="{FF2B5EF4-FFF2-40B4-BE49-F238E27FC236}">
                <a16:creationId xmlns:a16="http://schemas.microsoft.com/office/drawing/2014/main" id="{BA81CD7D-79E5-4A02-918A-AA4E603045FA}"/>
              </a:ext>
            </a:extLst>
          </p:cNvPr>
          <p:cNvSpPr>
            <a:spLocks noGrp="1"/>
          </p:cNvSpPr>
          <p:nvPr>
            <p:ph type="body" sz="quarter" idx="54" hasCustomPrompt="1"/>
          </p:nvPr>
        </p:nvSpPr>
        <p:spPr>
          <a:xfrm>
            <a:off x="8936413" y="2619616"/>
            <a:ext cx="2847600" cy="618672"/>
          </a:xfrm>
        </p:spPr>
        <p:txBody>
          <a:bodyPr bIns="0" anchor="ctr" anchorCtr="0"/>
          <a:lstStyle>
            <a:lvl1pPr marL="0" indent="0">
              <a:lnSpc>
                <a:spcPct val="100000"/>
              </a:lnSpc>
              <a:buNone/>
              <a:defRPr/>
            </a:lvl1pPr>
          </a:lstStyle>
          <a:p>
            <a:pPr lvl="0"/>
            <a:r>
              <a:rPr lang="en-US"/>
              <a:t>Click to add item</a:t>
            </a:r>
          </a:p>
        </p:txBody>
      </p:sp>
      <p:sp>
        <p:nvSpPr>
          <p:cNvPr id="42" name="Text Placeholder 7">
            <a:extLst>
              <a:ext uri="{FF2B5EF4-FFF2-40B4-BE49-F238E27FC236}">
                <a16:creationId xmlns:a16="http://schemas.microsoft.com/office/drawing/2014/main" id="{17C86CC8-847B-4B3C-896A-7251C4063555}"/>
              </a:ext>
            </a:extLst>
          </p:cNvPr>
          <p:cNvSpPr>
            <a:spLocks noGrp="1"/>
          </p:cNvSpPr>
          <p:nvPr>
            <p:ph type="body" sz="quarter" idx="55" hasCustomPrompt="1"/>
          </p:nvPr>
        </p:nvSpPr>
        <p:spPr>
          <a:xfrm>
            <a:off x="8075613" y="3384015"/>
            <a:ext cx="619200" cy="619200"/>
          </a:xfrm>
          <a:prstGeom prst="ellipse">
            <a:avLst/>
          </a:prstGeom>
          <a:solidFill>
            <a:schemeClr val="accent4"/>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3" name="Text Placeholder 5">
            <a:extLst>
              <a:ext uri="{FF2B5EF4-FFF2-40B4-BE49-F238E27FC236}">
                <a16:creationId xmlns:a16="http://schemas.microsoft.com/office/drawing/2014/main" id="{3E23F247-51F4-4A6E-96AF-5D5EA047E631}"/>
              </a:ext>
            </a:extLst>
          </p:cNvPr>
          <p:cNvSpPr>
            <a:spLocks noGrp="1"/>
          </p:cNvSpPr>
          <p:nvPr>
            <p:ph type="body" sz="quarter" idx="56" hasCustomPrompt="1"/>
          </p:nvPr>
        </p:nvSpPr>
        <p:spPr>
          <a:xfrm>
            <a:off x="8936413" y="3384148"/>
            <a:ext cx="2847600" cy="618672"/>
          </a:xfrm>
        </p:spPr>
        <p:txBody>
          <a:bodyPr bIns="0" anchor="ctr" anchorCtr="0"/>
          <a:lstStyle>
            <a:lvl1pPr marL="0" indent="0">
              <a:lnSpc>
                <a:spcPct val="100000"/>
              </a:lnSpc>
              <a:buNone/>
              <a:defRPr/>
            </a:lvl1pPr>
          </a:lstStyle>
          <a:p>
            <a:pPr lvl="0"/>
            <a:r>
              <a:rPr lang="en-US"/>
              <a:t>Click to add item</a:t>
            </a:r>
          </a:p>
        </p:txBody>
      </p:sp>
      <p:sp>
        <p:nvSpPr>
          <p:cNvPr id="44" name="Text Placeholder 7">
            <a:extLst>
              <a:ext uri="{FF2B5EF4-FFF2-40B4-BE49-F238E27FC236}">
                <a16:creationId xmlns:a16="http://schemas.microsoft.com/office/drawing/2014/main" id="{E9973869-3F65-4CBC-AE60-4DB14F89BC28}"/>
              </a:ext>
            </a:extLst>
          </p:cNvPr>
          <p:cNvSpPr>
            <a:spLocks noGrp="1"/>
          </p:cNvSpPr>
          <p:nvPr>
            <p:ph type="body" sz="quarter" idx="57" hasCustomPrompt="1"/>
          </p:nvPr>
        </p:nvSpPr>
        <p:spPr>
          <a:xfrm>
            <a:off x="8075613" y="4148480"/>
            <a:ext cx="619200" cy="619200"/>
          </a:xfrm>
          <a:prstGeom prst="ellipse">
            <a:avLst/>
          </a:prstGeom>
          <a:solidFill>
            <a:schemeClr val="tx2"/>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5" name="Text Placeholder 5">
            <a:extLst>
              <a:ext uri="{FF2B5EF4-FFF2-40B4-BE49-F238E27FC236}">
                <a16:creationId xmlns:a16="http://schemas.microsoft.com/office/drawing/2014/main" id="{D77C0CF7-146D-42B3-A853-A86442F48822}"/>
              </a:ext>
            </a:extLst>
          </p:cNvPr>
          <p:cNvSpPr>
            <a:spLocks noGrp="1"/>
          </p:cNvSpPr>
          <p:nvPr>
            <p:ph type="body" sz="quarter" idx="58" hasCustomPrompt="1"/>
          </p:nvPr>
        </p:nvSpPr>
        <p:spPr>
          <a:xfrm>
            <a:off x="8936413" y="4148680"/>
            <a:ext cx="2847600" cy="618672"/>
          </a:xfrm>
        </p:spPr>
        <p:txBody>
          <a:bodyPr bIns="0" anchor="ctr" anchorCtr="0"/>
          <a:lstStyle>
            <a:lvl1pPr marL="0" indent="0">
              <a:lnSpc>
                <a:spcPct val="100000"/>
              </a:lnSpc>
              <a:buNone/>
              <a:defRPr/>
            </a:lvl1pPr>
          </a:lstStyle>
          <a:p>
            <a:pPr lvl="0"/>
            <a:r>
              <a:rPr lang="en-US"/>
              <a:t>Click to add item</a:t>
            </a:r>
          </a:p>
        </p:txBody>
      </p:sp>
      <p:sp>
        <p:nvSpPr>
          <p:cNvPr id="46" name="Text Placeholder 7">
            <a:extLst>
              <a:ext uri="{FF2B5EF4-FFF2-40B4-BE49-F238E27FC236}">
                <a16:creationId xmlns:a16="http://schemas.microsoft.com/office/drawing/2014/main" id="{BCA8B1CC-0D3D-4149-8BBC-DCA9258CD404}"/>
              </a:ext>
            </a:extLst>
          </p:cNvPr>
          <p:cNvSpPr>
            <a:spLocks noGrp="1"/>
          </p:cNvSpPr>
          <p:nvPr>
            <p:ph type="body" sz="quarter" idx="59" hasCustomPrompt="1"/>
          </p:nvPr>
        </p:nvSpPr>
        <p:spPr>
          <a:xfrm>
            <a:off x="8075613" y="4912946"/>
            <a:ext cx="619200" cy="619200"/>
          </a:xfrm>
          <a:prstGeom prst="ellipse">
            <a:avLst/>
          </a:prstGeom>
          <a:solidFill>
            <a:schemeClr val="tx1"/>
          </a:solidFill>
        </p:spPr>
        <p:txBody>
          <a:bodyPr wrap="none" bIns="0" anchor="ctr" anchorCtr="0">
            <a:normAutofit/>
          </a:bodyPr>
          <a:lstStyle>
            <a:lvl1pPr marL="0" indent="0" algn="ctr">
              <a:lnSpc>
                <a:spcPct val="100000"/>
              </a:lnSpc>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7" name="Text Placeholder 5">
            <a:extLst>
              <a:ext uri="{FF2B5EF4-FFF2-40B4-BE49-F238E27FC236}">
                <a16:creationId xmlns:a16="http://schemas.microsoft.com/office/drawing/2014/main" id="{9ED415F2-FE91-45A2-90CA-FD24FBE2066E}"/>
              </a:ext>
            </a:extLst>
          </p:cNvPr>
          <p:cNvSpPr>
            <a:spLocks noGrp="1"/>
          </p:cNvSpPr>
          <p:nvPr>
            <p:ph type="body" sz="quarter" idx="60" hasCustomPrompt="1"/>
          </p:nvPr>
        </p:nvSpPr>
        <p:spPr>
          <a:xfrm>
            <a:off x="8936412" y="4913210"/>
            <a:ext cx="2847600" cy="618672"/>
          </a:xfrm>
        </p:spPr>
        <p:txBody>
          <a:bodyPr bIns="0" anchor="ctr" anchorCtr="0"/>
          <a:lstStyle>
            <a:lvl1pPr marL="0" indent="0">
              <a:lnSpc>
                <a:spcPct val="100000"/>
              </a:lnSpc>
              <a:buNone/>
              <a:defRPr/>
            </a:lvl1pPr>
          </a:lstStyle>
          <a:p>
            <a:pPr lvl="0"/>
            <a:r>
              <a:rPr lang="en-US" dirty="0"/>
              <a:t>Click to add item</a:t>
            </a:r>
          </a:p>
        </p:txBody>
      </p:sp>
      <p:sp>
        <p:nvSpPr>
          <p:cNvPr id="97" name="Text Placeholder 96">
            <a:extLst>
              <a:ext uri="{FF2B5EF4-FFF2-40B4-BE49-F238E27FC236}">
                <a16:creationId xmlns:a16="http://schemas.microsoft.com/office/drawing/2014/main" id="{14348663-4319-4C79-B6B2-A03D4D4B5FE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155069973"/>
      </p:ext>
    </p:extLst>
  </p:cSld>
  <p:clrMapOvr>
    <a:masterClrMapping/>
  </p:clrMapOvr>
  <p:extLst>
    <p:ext uri="{DCECCB84-F9BA-43D5-87BE-67443E8EF086}">
      <p15:sldGuideLst xmlns:p15="http://schemas.microsoft.com/office/powerpoint/2012/main">
        <p15:guide id="5" pos="2593" userDrawn="1">
          <p15:clr>
            <a:srgbClr val="A4A3A4"/>
          </p15:clr>
        </p15:guide>
        <p15:guide id="6" pos="2661" userDrawn="1">
          <p15:clr>
            <a:srgbClr val="A4A3A4"/>
          </p15:clr>
        </p15:guide>
        <p15:guide id="11" orient="horz" pos="890" userDrawn="1">
          <p15:clr>
            <a:srgbClr val="C35EA4"/>
          </p15:clr>
        </p15:guide>
        <p15:guide id="12" orient="horz" pos="981" userDrawn="1">
          <p15:clr>
            <a:srgbClr val="C35EA4"/>
          </p15:clr>
        </p15:guide>
        <p15:guide id="13" pos="5019" userDrawn="1">
          <p15:clr>
            <a:srgbClr val="A4A3A4"/>
          </p15:clr>
        </p15:guide>
        <p15:guide id="14" pos="5087" userDrawn="1">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id="{4F00B38B-C25C-3A44-ACA0-371764ACD89F}"/>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3804238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Point Numbered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7" name="TextBox 6">
            <a:extLst>
              <a:ext uri="{FF2B5EF4-FFF2-40B4-BE49-F238E27FC236}">
                <a16:creationId xmlns:a16="http://schemas.microsoft.com/office/drawing/2014/main" id="{01394839-4297-4B2C-9E5E-9464FC4D3472}"/>
              </a:ext>
            </a:extLst>
          </p:cNvPr>
          <p:cNvSpPr txBox="1"/>
          <p:nvPr userDrawn="1"/>
        </p:nvSpPr>
        <p:spPr>
          <a:xfrm>
            <a:off x="407988" y="1711099"/>
            <a:ext cx="3510869" cy="1061130"/>
          </a:xfrm>
          <a:prstGeom prst="rect">
            <a:avLst/>
          </a:prstGeom>
        </p:spPr>
        <p:txBody>
          <a:bodyPr vert="horz" lIns="0" tIns="0" rIns="0" bIns="0" rtlCol="0" anchor="t">
            <a:normAutofit/>
          </a:bodyPr>
          <a:lstStyle>
            <a:lvl1pPr>
              <a:lnSpc>
                <a:spcPct val="90000"/>
              </a:lnSpc>
              <a:spcBef>
                <a:spcPct val="0"/>
              </a:spcBef>
              <a:buNone/>
              <a:defRPr sz="3600">
                <a:solidFill>
                  <a:schemeClr val="accent1"/>
                </a:solidFill>
                <a:latin typeface="+mj-lt"/>
                <a:ea typeface="+mj-ea"/>
                <a:cs typeface="+mj-cs"/>
              </a:defRPr>
            </a:lvl1pPr>
          </a:lstStyle>
          <a:p>
            <a:pPr lvl="0">
              <a:lnSpc>
                <a:spcPct val="100000"/>
              </a:lnSpc>
            </a:pPr>
            <a:r>
              <a:rPr lang="en-US">
                <a:solidFill>
                  <a:schemeClr val="accent1"/>
                </a:solidFill>
              </a:rPr>
              <a:t>Agenda</a:t>
            </a:r>
          </a:p>
        </p:txBody>
      </p:sp>
      <p:sp>
        <p:nvSpPr>
          <p:cNvPr id="3" name="Date Placeholder 2">
            <a:extLst>
              <a:ext uri="{FF2B5EF4-FFF2-40B4-BE49-F238E27FC236}">
                <a16:creationId xmlns:a16="http://schemas.microsoft.com/office/drawing/2014/main"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dirty="0"/>
          </a:p>
        </p:txBody>
      </p:sp>
      <p:sp>
        <p:nvSpPr>
          <p:cNvPr id="8" name="Text Placeholder 30">
            <a:extLst>
              <a:ext uri="{FF2B5EF4-FFF2-40B4-BE49-F238E27FC236}">
                <a16:creationId xmlns:a16="http://schemas.microsoft.com/office/drawing/2014/main" id="{BB903B74-502C-44C7-9EA2-4E8D1C33DE77}"/>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Item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4691063" y="13777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8" name="Item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4691063" y="22504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9" name="Item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4691063" y="31231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0" name="Item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4691063" y="39958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1" name="Item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4691063" y="48685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33" name="#1">
            <a:extLst>
              <a:ext uri="{FF2B5EF4-FFF2-40B4-BE49-F238E27FC236}">
                <a16:creationId xmlns:a16="http://schemas.microsoft.com/office/drawing/2014/main" id="{EEFFE13B-7B99-487A-87CD-BD496112F16E}"/>
              </a:ext>
            </a:extLst>
          </p:cNvPr>
          <p:cNvSpPr>
            <a:spLocks noGrp="1"/>
          </p:cNvSpPr>
          <p:nvPr>
            <p:ph type="body" sz="quarter" idx="23" hasCustomPrompt="1"/>
          </p:nvPr>
        </p:nvSpPr>
        <p:spPr>
          <a:xfrm>
            <a:off x="3803425" y="13300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4" name="#2">
            <a:extLst>
              <a:ext uri="{FF2B5EF4-FFF2-40B4-BE49-F238E27FC236}">
                <a16:creationId xmlns:a16="http://schemas.microsoft.com/office/drawing/2014/main" id="{AA3DE202-796A-4A7F-BC20-0327D16A5273}"/>
              </a:ext>
            </a:extLst>
          </p:cNvPr>
          <p:cNvSpPr>
            <a:spLocks noGrp="1"/>
          </p:cNvSpPr>
          <p:nvPr>
            <p:ph type="body" sz="quarter" idx="24" hasCustomPrompt="1"/>
          </p:nvPr>
        </p:nvSpPr>
        <p:spPr>
          <a:xfrm>
            <a:off x="3801069" y="22027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5" name="#3">
            <a:extLst>
              <a:ext uri="{FF2B5EF4-FFF2-40B4-BE49-F238E27FC236}">
                <a16:creationId xmlns:a16="http://schemas.microsoft.com/office/drawing/2014/main" id="{1653EFEB-6F6D-43AA-A743-2A76CFC4E98E}"/>
              </a:ext>
            </a:extLst>
          </p:cNvPr>
          <p:cNvSpPr>
            <a:spLocks noGrp="1"/>
          </p:cNvSpPr>
          <p:nvPr>
            <p:ph type="body" sz="quarter" idx="25" hasCustomPrompt="1"/>
          </p:nvPr>
        </p:nvSpPr>
        <p:spPr>
          <a:xfrm>
            <a:off x="3801069" y="30754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6" name="#4">
            <a:extLst>
              <a:ext uri="{FF2B5EF4-FFF2-40B4-BE49-F238E27FC236}">
                <a16:creationId xmlns:a16="http://schemas.microsoft.com/office/drawing/2014/main" id="{23FDDDB5-9B5D-41A1-82EB-94A01BBEE784}"/>
              </a:ext>
            </a:extLst>
          </p:cNvPr>
          <p:cNvSpPr>
            <a:spLocks noGrp="1"/>
          </p:cNvSpPr>
          <p:nvPr>
            <p:ph type="body" sz="quarter" idx="26" hasCustomPrompt="1"/>
          </p:nvPr>
        </p:nvSpPr>
        <p:spPr>
          <a:xfrm>
            <a:off x="3801069" y="39481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7" name="#5">
            <a:extLst>
              <a:ext uri="{FF2B5EF4-FFF2-40B4-BE49-F238E27FC236}">
                <a16:creationId xmlns:a16="http://schemas.microsoft.com/office/drawing/2014/main" id="{7B451C41-DD76-4869-B434-D7FD651EE6F3}"/>
              </a:ext>
            </a:extLst>
          </p:cNvPr>
          <p:cNvSpPr>
            <a:spLocks noGrp="1"/>
          </p:cNvSpPr>
          <p:nvPr>
            <p:ph type="body" sz="quarter" idx="27" hasCustomPrompt="1"/>
          </p:nvPr>
        </p:nvSpPr>
        <p:spPr>
          <a:xfrm>
            <a:off x="3801069" y="48208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Tree>
    <p:custDataLst>
      <p:tags r:id="rId1"/>
    </p:custDataLst>
    <p:extLst>
      <p:ext uri="{BB962C8B-B14F-4D97-AF65-F5344CB8AC3E}">
        <p14:creationId xmlns:p14="http://schemas.microsoft.com/office/powerpoint/2010/main" val="863539596"/>
      </p:ext>
    </p:extLst>
  </p:cSld>
  <p:clrMapOvr>
    <a:masterClrMapping/>
  </p:clrMapOvr>
  <p:extLst>
    <p:ext uri="{DCECCB84-F9BA-43D5-87BE-67443E8EF086}">
      <p15:sldGuideLst xmlns:p15="http://schemas.microsoft.com/office/powerpoint/2012/main">
        <p15:guide id="1" pos="2865" userDrawn="1">
          <p15:clr>
            <a:srgbClr val="A4A3A4"/>
          </p15:clr>
        </p15:guide>
        <p15:guide id="2" pos="2955" userDrawn="1">
          <p15:clr>
            <a:srgbClr val="A4A3A4"/>
          </p15:clr>
        </p15:guide>
        <p15:guide id="6" pos="6675" userDrawn="1">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 Point Numbered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7" name="TextBox 6">
            <a:extLst>
              <a:ext uri="{FF2B5EF4-FFF2-40B4-BE49-F238E27FC236}">
                <a16:creationId xmlns:a16="http://schemas.microsoft.com/office/drawing/2014/main" id="{01394839-4297-4B2C-9E5E-9464FC4D3472}"/>
              </a:ext>
            </a:extLst>
          </p:cNvPr>
          <p:cNvSpPr txBox="1"/>
          <p:nvPr userDrawn="1"/>
        </p:nvSpPr>
        <p:spPr>
          <a:xfrm>
            <a:off x="407988" y="1711099"/>
            <a:ext cx="3510869" cy="1061130"/>
          </a:xfrm>
          <a:prstGeom prst="rect">
            <a:avLst/>
          </a:prstGeom>
        </p:spPr>
        <p:txBody>
          <a:bodyPr vert="horz" lIns="0" tIns="0" rIns="0" bIns="0" rtlCol="0" anchor="t">
            <a:normAutofit/>
          </a:bodyPr>
          <a:lstStyle>
            <a:lvl1pPr>
              <a:lnSpc>
                <a:spcPct val="90000"/>
              </a:lnSpc>
              <a:spcBef>
                <a:spcPct val="0"/>
              </a:spcBef>
              <a:buNone/>
              <a:defRPr sz="3600">
                <a:solidFill>
                  <a:schemeClr val="accent1"/>
                </a:solidFill>
                <a:latin typeface="+mj-lt"/>
                <a:ea typeface="+mj-ea"/>
                <a:cs typeface="+mj-cs"/>
              </a:defRPr>
            </a:lvl1pPr>
          </a:lstStyle>
          <a:p>
            <a:pPr lvl="0">
              <a:lnSpc>
                <a:spcPct val="100000"/>
              </a:lnSpc>
            </a:pPr>
            <a:r>
              <a:rPr lang="en-US">
                <a:solidFill>
                  <a:schemeClr val="accent1"/>
                </a:solidFill>
              </a:rPr>
              <a:t>Agenda</a:t>
            </a:r>
          </a:p>
        </p:txBody>
      </p:sp>
      <p:sp>
        <p:nvSpPr>
          <p:cNvPr id="3" name="Date Placeholder 2">
            <a:extLst>
              <a:ext uri="{FF2B5EF4-FFF2-40B4-BE49-F238E27FC236}">
                <a16:creationId xmlns:a16="http://schemas.microsoft.com/office/drawing/2014/main"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dirty="0"/>
          </a:p>
        </p:txBody>
      </p:sp>
      <p:sp>
        <p:nvSpPr>
          <p:cNvPr id="8" name="Text Placeholder 30">
            <a:extLst>
              <a:ext uri="{FF2B5EF4-FFF2-40B4-BE49-F238E27FC236}">
                <a16:creationId xmlns:a16="http://schemas.microsoft.com/office/drawing/2014/main" id="{BB903B74-502C-44C7-9EA2-4E8D1C33DE77}"/>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Item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4691064" y="13777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8" name="Item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4691064" y="22504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9" name="Item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4691064" y="31231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0" name="Item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4691064" y="39958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1" name="Item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4691064" y="48685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33" name="#1">
            <a:extLst>
              <a:ext uri="{FF2B5EF4-FFF2-40B4-BE49-F238E27FC236}">
                <a16:creationId xmlns:a16="http://schemas.microsoft.com/office/drawing/2014/main" id="{EEFFE13B-7B99-487A-87CD-BD496112F16E}"/>
              </a:ext>
            </a:extLst>
          </p:cNvPr>
          <p:cNvSpPr>
            <a:spLocks noGrp="1"/>
          </p:cNvSpPr>
          <p:nvPr>
            <p:ph type="body" sz="quarter" idx="23" hasCustomPrompt="1"/>
          </p:nvPr>
        </p:nvSpPr>
        <p:spPr>
          <a:xfrm>
            <a:off x="3803425" y="13300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4" name="#2">
            <a:extLst>
              <a:ext uri="{FF2B5EF4-FFF2-40B4-BE49-F238E27FC236}">
                <a16:creationId xmlns:a16="http://schemas.microsoft.com/office/drawing/2014/main" id="{AA3DE202-796A-4A7F-BC20-0327D16A5273}"/>
              </a:ext>
            </a:extLst>
          </p:cNvPr>
          <p:cNvSpPr>
            <a:spLocks noGrp="1"/>
          </p:cNvSpPr>
          <p:nvPr>
            <p:ph type="body" sz="quarter" idx="24" hasCustomPrompt="1"/>
          </p:nvPr>
        </p:nvSpPr>
        <p:spPr>
          <a:xfrm>
            <a:off x="3801069" y="22027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5" name="#3">
            <a:extLst>
              <a:ext uri="{FF2B5EF4-FFF2-40B4-BE49-F238E27FC236}">
                <a16:creationId xmlns:a16="http://schemas.microsoft.com/office/drawing/2014/main" id="{1653EFEB-6F6D-43AA-A743-2A76CFC4E98E}"/>
              </a:ext>
            </a:extLst>
          </p:cNvPr>
          <p:cNvSpPr>
            <a:spLocks noGrp="1"/>
          </p:cNvSpPr>
          <p:nvPr>
            <p:ph type="body" sz="quarter" idx="25" hasCustomPrompt="1"/>
          </p:nvPr>
        </p:nvSpPr>
        <p:spPr>
          <a:xfrm>
            <a:off x="3801069" y="30754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6" name="#4">
            <a:extLst>
              <a:ext uri="{FF2B5EF4-FFF2-40B4-BE49-F238E27FC236}">
                <a16:creationId xmlns:a16="http://schemas.microsoft.com/office/drawing/2014/main" id="{23FDDDB5-9B5D-41A1-82EB-94A01BBEE784}"/>
              </a:ext>
            </a:extLst>
          </p:cNvPr>
          <p:cNvSpPr>
            <a:spLocks noGrp="1"/>
          </p:cNvSpPr>
          <p:nvPr>
            <p:ph type="body" sz="quarter" idx="26" hasCustomPrompt="1"/>
          </p:nvPr>
        </p:nvSpPr>
        <p:spPr>
          <a:xfrm>
            <a:off x="3801069" y="39481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7" name="#5">
            <a:extLst>
              <a:ext uri="{FF2B5EF4-FFF2-40B4-BE49-F238E27FC236}">
                <a16:creationId xmlns:a16="http://schemas.microsoft.com/office/drawing/2014/main" id="{7B451C41-DD76-4869-B434-D7FD651EE6F3}"/>
              </a:ext>
            </a:extLst>
          </p:cNvPr>
          <p:cNvSpPr>
            <a:spLocks noGrp="1"/>
          </p:cNvSpPr>
          <p:nvPr>
            <p:ph type="body" sz="quarter" idx="27" hasCustomPrompt="1"/>
          </p:nvPr>
        </p:nvSpPr>
        <p:spPr>
          <a:xfrm>
            <a:off x="3801069" y="48208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2" name="#1">
            <a:extLst>
              <a:ext uri="{FF2B5EF4-FFF2-40B4-BE49-F238E27FC236}">
                <a16:creationId xmlns:a16="http://schemas.microsoft.com/office/drawing/2014/main" id="{D712D594-9838-406B-A423-AF4DD9575655}"/>
              </a:ext>
            </a:extLst>
          </p:cNvPr>
          <p:cNvSpPr>
            <a:spLocks noGrp="1"/>
          </p:cNvSpPr>
          <p:nvPr>
            <p:ph type="body" sz="quarter" idx="28" hasCustomPrompt="1"/>
          </p:nvPr>
        </p:nvSpPr>
        <p:spPr>
          <a:xfrm>
            <a:off x="7249767" y="13300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4" name="Item 1">
            <a:extLst>
              <a:ext uri="{FF2B5EF4-FFF2-40B4-BE49-F238E27FC236}">
                <a16:creationId xmlns:a16="http://schemas.microsoft.com/office/drawing/2014/main" id="{E6CEC2E2-69F8-4E94-8A78-4CB2C44BE287}"/>
              </a:ext>
            </a:extLst>
          </p:cNvPr>
          <p:cNvSpPr>
            <a:spLocks noGrp="1"/>
          </p:cNvSpPr>
          <p:nvPr>
            <p:ph type="body" sz="quarter" idx="29" hasCustomPrompt="1"/>
          </p:nvPr>
        </p:nvSpPr>
        <p:spPr>
          <a:xfrm>
            <a:off x="8148638" y="13777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5" name="#2">
            <a:extLst>
              <a:ext uri="{FF2B5EF4-FFF2-40B4-BE49-F238E27FC236}">
                <a16:creationId xmlns:a16="http://schemas.microsoft.com/office/drawing/2014/main" id="{9C539EB1-7CB2-4B63-A266-4C0098CBF342}"/>
              </a:ext>
            </a:extLst>
          </p:cNvPr>
          <p:cNvSpPr>
            <a:spLocks noGrp="1"/>
          </p:cNvSpPr>
          <p:nvPr>
            <p:ph type="body" sz="quarter" idx="30" hasCustomPrompt="1"/>
          </p:nvPr>
        </p:nvSpPr>
        <p:spPr>
          <a:xfrm>
            <a:off x="7249767" y="22027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6" name="Item 2">
            <a:extLst>
              <a:ext uri="{FF2B5EF4-FFF2-40B4-BE49-F238E27FC236}">
                <a16:creationId xmlns:a16="http://schemas.microsoft.com/office/drawing/2014/main" id="{AD0564E3-8F86-49E2-84DB-5271D2B5D0F6}"/>
              </a:ext>
            </a:extLst>
          </p:cNvPr>
          <p:cNvSpPr>
            <a:spLocks noGrp="1"/>
          </p:cNvSpPr>
          <p:nvPr>
            <p:ph type="body" sz="quarter" idx="31" hasCustomPrompt="1"/>
          </p:nvPr>
        </p:nvSpPr>
        <p:spPr>
          <a:xfrm>
            <a:off x="8148638" y="22504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7" name="#3">
            <a:extLst>
              <a:ext uri="{FF2B5EF4-FFF2-40B4-BE49-F238E27FC236}">
                <a16:creationId xmlns:a16="http://schemas.microsoft.com/office/drawing/2014/main" id="{468DB777-D486-47FF-8915-A1BD7EAB2E60}"/>
              </a:ext>
            </a:extLst>
          </p:cNvPr>
          <p:cNvSpPr>
            <a:spLocks noGrp="1"/>
          </p:cNvSpPr>
          <p:nvPr>
            <p:ph type="body" sz="quarter" idx="32" hasCustomPrompt="1"/>
          </p:nvPr>
        </p:nvSpPr>
        <p:spPr>
          <a:xfrm>
            <a:off x="7260251" y="30754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8" name="Item 3">
            <a:extLst>
              <a:ext uri="{FF2B5EF4-FFF2-40B4-BE49-F238E27FC236}">
                <a16:creationId xmlns:a16="http://schemas.microsoft.com/office/drawing/2014/main" id="{1F101C97-3320-4673-B65E-60BE340BE2E9}"/>
              </a:ext>
            </a:extLst>
          </p:cNvPr>
          <p:cNvSpPr>
            <a:spLocks noGrp="1"/>
          </p:cNvSpPr>
          <p:nvPr>
            <p:ph type="body" sz="quarter" idx="33" hasCustomPrompt="1"/>
          </p:nvPr>
        </p:nvSpPr>
        <p:spPr>
          <a:xfrm>
            <a:off x="8148638" y="31231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9" name="#4">
            <a:extLst>
              <a:ext uri="{FF2B5EF4-FFF2-40B4-BE49-F238E27FC236}">
                <a16:creationId xmlns:a16="http://schemas.microsoft.com/office/drawing/2014/main" id="{10E34633-765D-4D5E-8A35-2F58A27D6726}"/>
              </a:ext>
            </a:extLst>
          </p:cNvPr>
          <p:cNvSpPr>
            <a:spLocks noGrp="1"/>
          </p:cNvSpPr>
          <p:nvPr>
            <p:ph type="body" sz="quarter" idx="34" hasCustomPrompt="1"/>
          </p:nvPr>
        </p:nvSpPr>
        <p:spPr>
          <a:xfrm>
            <a:off x="7249767" y="39481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0" name="Item 4">
            <a:extLst>
              <a:ext uri="{FF2B5EF4-FFF2-40B4-BE49-F238E27FC236}">
                <a16:creationId xmlns:a16="http://schemas.microsoft.com/office/drawing/2014/main" id="{BE74248F-3763-4D40-BD11-9233C6D6F70A}"/>
              </a:ext>
            </a:extLst>
          </p:cNvPr>
          <p:cNvSpPr>
            <a:spLocks noGrp="1"/>
          </p:cNvSpPr>
          <p:nvPr>
            <p:ph type="body" sz="quarter" idx="35" hasCustomPrompt="1"/>
          </p:nvPr>
        </p:nvSpPr>
        <p:spPr>
          <a:xfrm>
            <a:off x="8148638" y="39958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31" name="#5">
            <a:extLst>
              <a:ext uri="{FF2B5EF4-FFF2-40B4-BE49-F238E27FC236}">
                <a16:creationId xmlns:a16="http://schemas.microsoft.com/office/drawing/2014/main" id="{8C35DA81-F9B8-4AF3-BB7D-CB9A25260F00}"/>
              </a:ext>
            </a:extLst>
          </p:cNvPr>
          <p:cNvSpPr>
            <a:spLocks noGrp="1"/>
          </p:cNvSpPr>
          <p:nvPr>
            <p:ph type="body" sz="quarter" idx="36" hasCustomPrompt="1"/>
          </p:nvPr>
        </p:nvSpPr>
        <p:spPr>
          <a:xfrm>
            <a:off x="7260251" y="4820888"/>
            <a:ext cx="741600" cy="741600"/>
          </a:xfrm>
          <a:prstGeom prst="ellipse">
            <a:avLst/>
          </a:prstGeom>
          <a:solidFill>
            <a:schemeClr val="bg1"/>
          </a:solidFill>
        </p:spPr>
        <p:txBody>
          <a:bodyPr wrap="none" anchor="ctr" anchorCtr="0">
            <a:norm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2" name="Item 5">
            <a:extLst>
              <a:ext uri="{FF2B5EF4-FFF2-40B4-BE49-F238E27FC236}">
                <a16:creationId xmlns:a16="http://schemas.microsoft.com/office/drawing/2014/main" id="{1E2B1BEC-0BC1-49C0-9CFD-6FC1D63EB6D0}"/>
              </a:ext>
            </a:extLst>
          </p:cNvPr>
          <p:cNvSpPr>
            <a:spLocks noGrp="1"/>
          </p:cNvSpPr>
          <p:nvPr>
            <p:ph type="body" sz="quarter" idx="37" hasCustomPrompt="1"/>
          </p:nvPr>
        </p:nvSpPr>
        <p:spPr>
          <a:xfrm>
            <a:off x="8148638" y="48685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Tree>
    <p:custDataLst>
      <p:tags r:id="rId1"/>
    </p:custDataLst>
    <p:extLst>
      <p:ext uri="{BB962C8B-B14F-4D97-AF65-F5344CB8AC3E}">
        <p14:creationId xmlns:p14="http://schemas.microsoft.com/office/powerpoint/2010/main" val="4147623773"/>
      </p:ext>
    </p:extLst>
  </p:cSld>
  <p:clrMapOvr>
    <a:masterClrMapping/>
  </p:clrMapOvr>
  <p:extLst>
    <p:ext uri="{DCECCB84-F9BA-43D5-87BE-67443E8EF086}">
      <p15:sldGuideLst xmlns:p15="http://schemas.microsoft.com/office/powerpoint/2012/main">
        <p15:guide id="1" pos="2865" userDrawn="1">
          <p15:clr>
            <a:srgbClr val="A4A3A4"/>
          </p15:clr>
        </p15:guide>
        <p15:guide id="2" pos="2955" userDrawn="1">
          <p15:clr>
            <a:srgbClr val="A4A3A4"/>
          </p15:clr>
        </p15:guide>
        <p15:guide id="6" pos="6675" userDrawn="1">
          <p15:clr>
            <a:srgbClr val="A4A3A4"/>
          </p15:clr>
        </p15:guide>
        <p15:guide id="7" pos="4498" userDrawn="1">
          <p15:clr>
            <a:srgbClr val="A4A3A4"/>
          </p15:clr>
        </p15:guide>
        <p15:guide id="8" pos="5042" userDrawn="1">
          <p15:clr>
            <a:srgbClr val="A4A3A4"/>
          </p15:clr>
        </p15:guide>
        <p15:guide id="9" pos="5133" userDrawn="1">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Point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7" name="TextBox 6">
            <a:extLst>
              <a:ext uri="{FF2B5EF4-FFF2-40B4-BE49-F238E27FC236}">
                <a16:creationId xmlns:a16="http://schemas.microsoft.com/office/drawing/2014/main" id="{01394839-4297-4B2C-9E5E-9464FC4D3472}"/>
              </a:ext>
            </a:extLst>
          </p:cNvPr>
          <p:cNvSpPr txBox="1"/>
          <p:nvPr userDrawn="1"/>
        </p:nvSpPr>
        <p:spPr>
          <a:xfrm>
            <a:off x="407988" y="1711099"/>
            <a:ext cx="3510869" cy="1061130"/>
          </a:xfrm>
          <a:prstGeom prst="rect">
            <a:avLst/>
          </a:prstGeom>
        </p:spPr>
        <p:txBody>
          <a:bodyPr vert="horz" lIns="0" tIns="0" rIns="0" bIns="0" rtlCol="0" anchor="t">
            <a:normAutofit/>
          </a:bodyPr>
          <a:lstStyle>
            <a:lvl1pPr>
              <a:lnSpc>
                <a:spcPct val="90000"/>
              </a:lnSpc>
              <a:spcBef>
                <a:spcPct val="0"/>
              </a:spcBef>
              <a:buNone/>
              <a:defRPr sz="3600">
                <a:solidFill>
                  <a:schemeClr val="accent1"/>
                </a:solidFill>
                <a:latin typeface="+mj-lt"/>
                <a:ea typeface="+mj-ea"/>
                <a:cs typeface="+mj-cs"/>
              </a:defRPr>
            </a:lvl1pPr>
          </a:lstStyle>
          <a:p>
            <a:pPr lvl="0">
              <a:lnSpc>
                <a:spcPct val="100000"/>
              </a:lnSpc>
            </a:pPr>
            <a:r>
              <a:rPr lang="en-US">
                <a:solidFill>
                  <a:schemeClr val="accent1"/>
                </a:solidFill>
              </a:rPr>
              <a:t>Agenda</a:t>
            </a:r>
          </a:p>
        </p:txBody>
      </p:sp>
      <p:sp>
        <p:nvSpPr>
          <p:cNvPr id="3" name="Date Placeholder 2">
            <a:extLst>
              <a:ext uri="{FF2B5EF4-FFF2-40B4-BE49-F238E27FC236}">
                <a16:creationId xmlns:a16="http://schemas.microsoft.com/office/drawing/2014/main"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dirty="0"/>
          </a:p>
        </p:txBody>
      </p:sp>
      <p:sp>
        <p:nvSpPr>
          <p:cNvPr id="8" name="Text Placeholder 30">
            <a:extLst>
              <a:ext uri="{FF2B5EF4-FFF2-40B4-BE49-F238E27FC236}">
                <a16:creationId xmlns:a16="http://schemas.microsoft.com/office/drawing/2014/main" id="{BB903B74-502C-44C7-9EA2-4E8D1C33DE77}"/>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Text Placeholder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3611563" y="1488522"/>
            <a:ext cx="6985000" cy="424732"/>
          </a:xfrm>
          <a:noFill/>
          <a:ln w="12700">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8" name="Text Placeholder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3611563" y="23612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9" name="Text Placeholder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3611563" y="32339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0" name="Text Placeholder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3611563" y="41066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1" name="Text Placeholder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3611563" y="4979322"/>
            <a:ext cx="6985000" cy="424732"/>
          </a:xfrm>
          <a:noFill/>
          <a:ln>
            <a:noFill/>
          </a:ln>
          <a:effectLst/>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Tree>
    <p:custDataLst>
      <p:tags r:id="rId1"/>
    </p:custDataLst>
    <p:extLst>
      <p:ext uri="{BB962C8B-B14F-4D97-AF65-F5344CB8AC3E}">
        <p14:creationId xmlns:p14="http://schemas.microsoft.com/office/powerpoint/2010/main" val="2533524983"/>
      </p:ext>
    </p:extLst>
  </p:cSld>
  <p:clrMapOvr>
    <a:masterClrMapping/>
  </p:clrMapOvr>
  <p:extLst>
    <p:ext uri="{DCECCB84-F9BA-43D5-87BE-67443E8EF086}">
      <p15:sldGuideLst xmlns:p15="http://schemas.microsoft.com/office/powerpoint/2012/main">
        <p15:guide id="2" pos="2275" userDrawn="1">
          <p15:clr>
            <a:srgbClr val="A4A3A4"/>
          </p15:clr>
        </p15:guide>
        <p15:guide id="6" pos="6698" userDrawn="1">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 Point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7" name="TextBox 6">
            <a:extLst>
              <a:ext uri="{FF2B5EF4-FFF2-40B4-BE49-F238E27FC236}">
                <a16:creationId xmlns:a16="http://schemas.microsoft.com/office/drawing/2014/main" id="{01394839-4297-4B2C-9E5E-9464FC4D3472}"/>
              </a:ext>
            </a:extLst>
          </p:cNvPr>
          <p:cNvSpPr txBox="1"/>
          <p:nvPr userDrawn="1"/>
        </p:nvSpPr>
        <p:spPr>
          <a:xfrm>
            <a:off x="407988" y="1711099"/>
            <a:ext cx="3510869" cy="1061130"/>
          </a:xfrm>
          <a:prstGeom prst="rect">
            <a:avLst/>
          </a:prstGeom>
        </p:spPr>
        <p:txBody>
          <a:bodyPr vert="horz" lIns="0" tIns="0" rIns="0" bIns="0" rtlCol="0" anchor="t">
            <a:normAutofit/>
          </a:bodyPr>
          <a:lstStyle>
            <a:lvl1pPr>
              <a:lnSpc>
                <a:spcPct val="90000"/>
              </a:lnSpc>
              <a:spcBef>
                <a:spcPct val="0"/>
              </a:spcBef>
              <a:buNone/>
              <a:defRPr sz="3600">
                <a:solidFill>
                  <a:schemeClr val="accent1"/>
                </a:solidFill>
                <a:latin typeface="+mj-lt"/>
                <a:ea typeface="+mj-ea"/>
                <a:cs typeface="+mj-cs"/>
              </a:defRPr>
            </a:lvl1pPr>
          </a:lstStyle>
          <a:p>
            <a:pPr lvl="0">
              <a:lnSpc>
                <a:spcPct val="100000"/>
              </a:lnSpc>
            </a:pPr>
            <a:r>
              <a:rPr lang="en-US">
                <a:solidFill>
                  <a:schemeClr val="accent1"/>
                </a:solidFill>
              </a:rPr>
              <a:t>Agenda</a:t>
            </a:r>
          </a:p>
        </p:txBody>
      </p:sp>
      <p:sp>
        <p:nvSpPr>
          <p:cNvPr id="3" name="Date Placeholder 2">
            <a:extLst>
              <a:ext uri="{FF2B5EF4-FFF2-40B4-BE49-F238E27FC236}">
                <a16:creationId xmlns:a16="http://schemas.microsoft.com/office/drawing/2014/main"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a:t>
            </a:fld>
            <a:endParaRPr lang="en-GB" dirty="0"/>
          </a:p>
        </p:txBody>
      </p:sp>
      <p:sp>
        <p:nvSpPr>
          <p:cNvPr id="8" name="Text Placeholder 30">
            <a:extLst>
              <a:ext uri="{FF2B5EF4-FFF2-40B4-BE49-F238E27FC236}">
                <a16:creationId xmlns:a16="http://schemas.microsoft.com/office/drawing/2014/main" id="{BB903B74-502C-44C7-9EA2-4E8D1C33DE77}"/>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Text Placeholder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3611563" y="14885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8" name="Text Placeholder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3611563" y="23612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9" name="Text Placeholder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3611563" y="32339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0" name="Text Placeholder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3611563" y="41066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1" name="Text Placeholder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3611563" y="4979323"/>
            <a:ext cx="3348037" cy="424732"/>
          </a:xfrm>
          <a:noFill/>
          <a:ln>
            <a:noFill/>
          </a:ln>
          <a:effectLst/>
        </p:spPr>
        <p:txBody>
          <a:bodyPr lIns="0" rIns="0" anchor="t" anchorCtr="0">
            <a:noAutofit/>
          </a:bodyPr>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3" name="Text Placeholder 6">
            <a:extLst>
              <a:ext uri="{FF2B5EF4-FFF2-40B4-BE49-F238E27FC236}">
                <a16:creationId xmlns:a16="http://schemas.microsoft.com/office/drawing/2014/main" id="{C819AF5B-E47A-4ACD-8D8C-52AD38CE5BFC}"/>
              </a:ext>
            </a:extLst>
          </p:cNvPr>
          <p:cNvSpPr>
            <a:spLocks noGrp="1"/>
          </p:cNvSpPr>
          <p:nvPr>
            <p:ph type="body" sz="quarter" idx="18" hasCustomPrompt="1"/>
          </p:nvPr>
        </p:nvSpPr>
        <p:spPr>
          <a:xfrm>
            <a:off x="7283449" y="14885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4" name="Text Placeholder 7">
            <a:extLst>
              <a:ext uri="{FF2B5EF4-FFF2-40B4-BE49-F238E27FC236}">
                <a16:creationId xmlns:a16="http://schemas.microsoft.com/office/drawing/2014/main" id="{47691383-ECAA-4F80-A331-7B599A1F5D8E}"/>
              </a:ext>
            </a:extLst>
          </p:cNvPr>
          <p:cNvSpPr>
            <a:spLocks noGrp="1"/>
          </p:cNvSpPr>
          <p:nvPr>
            <p:ph type="body" sz="quarter" idx="19" hasCustomPrompt="1"/>
          </p:nvPr>
        </p:nvSpPr>
        <p:spPr>
          <a:xfrm>
            <a:off x="7283449" y="23612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5" name="Text Placeholder 8">
            <a:extLst>
              <a:ext uri="{FF2B5EF4-FFF2-40B4-BE49-F238E27FC236}">
                <a16:creationId xmlns:a16="http://schemas.microsoft.com/office/drawing/2014/main" id="{1EB794D8-6580-4801-92C4-B9CDBE015BBC}"/>
              </a:ext>
            </a:extLst>
          </p:cNvPr>
          <p:cNvSpPr>
            <a:spLocks noGrp="1"/>
          </p:cNvSpPr>
          <p:nvPr>
            <p:ph type="body" sz="quarter" idx="20" hasCustomPrompt="1"/>
          </p:nvPr>
        </p:nvSpPr>
        <p:spPr>
          <a:xfrm>
            <a:off x="7283449" y="32339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6" name="Text Placeholder 9">
            <a:extLst>
              <a:ext uri="{FF2B5EF4-FFF2-40B4-BE49-F238E27FC236}">
                <a16:creationId xmlns:a16="http://schemas.microsoft.com/office/drawing/2014/main" id="{D49BB865-6EA1-4E1B-A365-5C4C9B6EA8FE}"/>
              </a:ext>
            </a:extLst>
          </p:cNvPr>
          <p:cNvSpPr>
            <a:spLocks noGrp="1"/>
          </p:cNvSpPr>
          <p:nvPr>
            <p:ph type="body" sz="quarter" idx="21" hasCustomPrompt="1"/>
          </p:nvPr>
        </p:nvSpPr>
        <p:spPr>
          <a:xfrm>
            <a:off x="7283449" y="41066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7" name="Text Placeholder 10">
            <a:extLst>
              <a:ext uri="{FF2B5EF4-FFF2-40B4-BE49-F238E27FC236}">
                <a16:creationId xmlns:a16="http://schemas.microsoft.com/office/drawing/2014/main" id="{A19D7038-1075-4AFC-AF51-44462E8C84E2}"/>
              </a:ext>
            </a:extLst>
          </p:cNvPr>
          <p:cNvSpPr>
            <a:spLocks noGrp="1"/>
          </p:cNvSpPr>
          <p:nvPr>
            <p:ph type="body" sz="quarter" idx="22" hasCustomPrompt="1"/>
          </p:nvPr>
        </p:nvSpPr>
        <p:spPr>
          <a:xfrm>
            <a:off x="7283449" y="4979322"/>
            <a:ext cx="3348037" cy="424732"/>
          </a:xfrm>
          <a:prstGeom prst="rect">
            <a:avLst/>
          </a:prstGeom>
          <a:noFill/>
          <a:ln>
            <a:noFill/>
          </a:ln>
          <a:effectLst/>
        </p:spPr>
        <p:txBody>
          <a:bodyPr wrap="square" lIns="0" rIns="0" anchor="t" anchorCtr="0">
            <a:no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Tree>
    <p:custDataLst>
      <p:tags r:id="rId1"/>
    </p:custDataLst>
    <p:extLst>
      <p:ext uri="{BB962C8B-B14F-4D97-AF65-F5344CB8AC3E}">
        <p14:creationId xmlns:p14="http://schemas.microsoft.com/office/powerpoint/2010/main" val="2919636122"/>
      </p:ext>
    </p:extLst>
  </p:cSld>
  <p:clrMapOvr>
    <a:masterClrMapping/>
  </p:clrMapOvr>
  <p:extLst>
    <p:ext uri="{DCECCB84-F9BA-43D5-87BE-67443E8EF086}">
      <p15:sldGuideLst xmlns:p15="http://schemas.microsoft.com/office/powerpoint/2012/main">
        <p15:guide id="1" pos="2275" userDrawn="1">
          <p15:clr>
            <a:srgbClr val="A4A3A4"/>
          </p15:clr>
        </p15:guide>
        <p15:guide id="3" pos="4588" userDrawn="1">
          <p15:clr>
            <a:srgbClr val="A4A3A4"/>
          </p15:clr>
        </p15:guide>
        <p15:guide id="5" pos="4384" userDrawn="1">
          <p15:clr>
            <a:srgbClr val="A4A3A4"/>
          </p15:clr>
        </p15:guide>
        <p15:guide id="6" pos="6698"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lnSpc>
                <a:spcPct val="100000"/>
              </a:lnSpc>
              <a:defRPr sz="4000">
                <a:solidFill>
                  <a:schemeClr val="accent1"/>
                </a:solidFill>
              </a:defRPr>
            </a:lvl1pPr>
          </a:lstStyle>
          <a:p>
            <a:r>
              <a:rPr lang="en-US" dirty="0"/>
              <a:t>Click to add key statement</a:t>
            </a:r>
          </a:p>
        </p:txBody>
      </p:sp>
      <p:sp>
        <p:nvSpPr>
          <p:cNvPr id="3" name="Date Placeholder 2">
            <a:extLst>
              <a:ext uri="{FF2B5EF4-FFF2-40B4-BE49-F238E27FC236}">
                <a16:creationId xmlns:a16="http://schemas.microsoft.com/office/drawing/2014/main" id="{BA8931D2-AD7B-454A-86A6-EA48B20C0CCA}"/>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5C0FD97D-3F39-4649-B10A-ECD97F370F22}"/>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4214809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id="{A47BD16A-294C-6E4F-BEDB-E99B3D28E5E6}"/>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1559919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 Speakers (Light)">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EE263FC4-B3BF-4198-B246-A58FF8C1DAD1}"/>
              </a:ext>
            </a:extLst>
          </p:cNvPr>
          <p:cNvSpPr>
            <a:spLocks noGrp="1"/>
          </p:cNvSpPr>
          <p:nvPr>
            <p:ph type="body" sz="quarter" idx="23" hasCustomPrompt="1"/>
          </p:nvPr>
        </p:nvSpPr>
        <p:spPr>
          <a:xfrm>
            <a:off x="5124450" y="3875819"/>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5" name="Picture Placeholder 4">
            <a:extLst>
              <a:ext uri="{FF2B5EF4-FFF2-40B4-BE49-F238E27FC236}">
                <a16:creationId xmlns:a16="http://schemas.microsoft.com/office/drawing/2014/main" id="{1112D1D8-F166-4F88-B507-30219E1A1C60}"/>
              </a:ext>
            </a:extLst>
          </p:cNvPr>
          <p:cNvSpPr>
            <a:spLocks noGrp="1"/>
          </p:cNvSpPr>
          <p:nvPr>
            <p:ph type="pic" sz="quarter" idx="15" hasCustomPrompt="1"/>
          </p:nvPr>
        </p:nvSpPr>
        <p:spPr>
          <a:xfrm>
            <a:off x="3876878" y="1071349"/>
            <a:ext cx="1066598" cy="1066597"/>
          </a:xfrm>
          <a:prstGeom prst="ellipse">
            <a:avLst/>
          </a:prstGeom>
          <a:blipFill>
            <a:blip r:embed="rId3"/>
            <a:stretch>
              <a:fillRect/>
            </a:stretch>
          </a:blipFill>
        </p:spPr>
        <p:txBody>
          <a:bodyPr>
            <a:noAutofit/>
          </a:bodyPr>
          <a:lstStyle>
            <a:lvl1pPr marL="0" indent="0">
              <a:lnSpc>
                <a:spcPct val="100000"/>
              </a:lnSpc>
              <a:buNone/>
              <a:defRPr/>
            </a:lvl1pPr>
          </a:lstStyle>
          <a:p>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813447"/>
            <a:ext cx="3049588" cy="1231106"/>
          </a:xfrm>
        </p:spPr>
        <p:txBody>
          <a:bodyPr anchor="ctr" anchorCtr="0">
            <a:spAutoFit/>
          </a:bodyPr>
          <a:lstStyle>
            <a:lvl1pPr>
              <a:lnSpc>
                <a:spcPct val="100000"/>
              </a:lnSpc>
              <a:defRPr sz="4000"/>
            </a:lvl1pPr>
          </a:lstStyle>
          <a:p>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p:nvPr userDrawn="1"/>
        </p:nvCxnSpPr>
        <p:spPr>
          <a:xfrm>
            <a:off x="3540125" y="1071349"/>
            <a:ext cx="0" cy="5138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Picture Placeholder 4">
            <a:extLst>
              <a:ext uri="{FF2B5EF4-FFF2-40B4-BE49-F238E27FC236}">
                <a16:creationId xmlns:a16="http://schemas.microsoft.com/office/drawing/2014/main" id="{235135AB-5B49-4A2B-A09B-EFF95FECF8DE}"/>
              </a:ext>
            </a:extLst>
          </p:cNvPr>
          <p:cNvSpPr>
            <a:spLocks noGrp="1"/>
          </p:cNvSpPr>
          <p:nvPr>
            <p:ph type="pic" sz="quarter" idx="16" hasCustomPrompt="1"/>
          </p:nvPr>
        </p:nvSpPr>
        <p:spPr>
          <a:xfrm>
            <a:off x="7982152" y="1071349"/>
            <a:ext cx="1066598" cy="1066597"/>
          </a:xfrm>
          <a:prstGeom prst="ellipse">
            <a:avLst/>
          </a:prstGeom>
          <a:blipFill>
            <a:blip r:embed="rId4"/>
            <a:stretch>
              <a:fillRect/>
            </a:stretch>
          </a:blipFill>
        </p:spPr>
        <p:txBody>
          <a:bodyPr>
            <a:noAutofit/>
          </a:bodyPr>
          <a:lstStyle>
            <a:lvl1pPr marL="0" indent="0">
              <a:lnSpc>
                <a:spcPct val="100000"/>
              </a:lnSpc>
              <a:buNone/>
              <a:defRPr/>
            </a:lvl1pPr>
          </a:lstStyle>
          <a:p>
            <a:r>
              <a:rPr lang="en-US"/>
              <a:t> </a:t>
            </a:r>
          </a:p>
        </p:txBody>
      </p:sp>
      <p:sp>
        <p:nvSpPr>
          <p:cNvPr id="39" name="Picture Placeholder 4">
            <a:extLst>
              <a:ext uri="{FF2B5EF4-FFF2-40B4-BE49-F238E27FC236}">
                <a16:creationId xmlns:a16="http://schemas.microsoft.com/office/drawing/2014/main" id="{4FF349B1-3542-4E59-B8B3-3852BB36BFD3}"/>
              </a:ext>
            </a:extLst>
          </p:cNvPr>
          <p:cNvSpPr>
            <a:spLocks noGrp="1"/>
          </p:cNvSpPr>
          <p:nvPr>
            <p:ph type="pic" sz="quarter" idx="17" hasCustomPrompt="1"/>
          </p:nvPr>
        </p:nvSpPr>
        <p:spPr>
          <a:xfrm>
            <a:off x="7982152" y="2400382"/>
            <a:ext cx="1066598" cy="1066597"/>
          </a:xfrm>
          <a:prstGeom prst="ellipse">
            <a:avLst/>
          </a:prstGeom>
          <a:blipFill>
            <a:blip r:embed="rId5"/>
            <a:stretch>
              <a:fillRect/>
            </a:stretch>
          </a:blipFill>
        </p:spPr>
        <p:txBody>
          <a:bodyPr>
            <a:noAutofit/>
          </a:bodyPr>
          <a:lstStyle>
            <a:lvl1pPr marL="0" indent="0">
              <a:lnSpc>
                <a:spcPct val="100000"/>
              </a:lnSpc>
              <a:buNone/>
              <a:defRPr/>
            </a:lvl1pPr>
          </a:lstStyle>
          <a:p>
            <a:r>
              <a:rPr lang="en-US"/>
              <a:t> </a:t>
            </a:r>
          </a:p>
        </p:txBody>
      </p:sp>
      <p:sp>
        <p:nvSpPr>
          <p:cNvPr id="40" name="Picture Placeholder 4">
            <a:extLst>
              <a:ext uri="{FF2B5EF4-FFF2-40B4-BE49-F238E27FC236}">
                <a16:creationId xmlns:a16="http://schemas.microsoft.com/office/drawing/2014/main" id="{1B1FC8CD-D4CE-4E11-90DE-BDAEAE7935BA}"/>
              </a:ext>
            </a:extLst>
          </p:cNvPr>
          <p:cNvSpPr>
            <a:spLocks noGrp="1"/>
          </p:cNvSpPr>
          <p:nvPr>
            <p:ph type="pic" sz="quarter" idx="18" hasCustomPrompt="1"/>
          </p:nvPr>
        </p:nvSpPr>
        <p:spPr>
          <a:xfrm>
            <a:off x="3876878" y="3729415"/>
            <a:ext cx="1066598" cy="1066597"/>
          </a:xfrm>
          <a:prstGeom prst="ellipse">
            <a:avLst/>
          </a:prstGeom>
          <a:blipFill>
            <a:blip r:embed="rId6"/>
            <a:stretch>
              <a:fillRect/>
            </a:stretch>
          </a:blipFill>
        </p:spPr>
        <p:txBody>
          <a:bodyPr>
            <a:noAutofit/>
          </a:bodyPr>
          <a:lstStyle>
            <a:lvl1pPr marL="0" indent="0">
              <a:lnSpc>
                <a:spcPct val="100000"/>
              </a:lnSpc>
              <a:buNone/>
              <a:defRPr/>
            </a:lvl1pPr>
          </a:lstStyle>
          <a:p>
            <a:r>
              <a:rPr lang="en-US"/>
              <a:t> </a:t>
            </a:r>
          </a:p>
        </p:txBody>
      </p:sp>
      <p:sp>
        <p:nvSpPr>
          <p:cNvPr id="41" name="Picture Placeholder 4">
            <a:extLst>
              <a:ext uri="{FF2B5EF4-FFF2-40B4-BE49-F238E27FC236}">
                <a16:creationId xmlns:a16="http://schemas.microsoft.com/office/drawing/2014/main" id="{B9366CB7-32DA-4E9E-99FC-DE95447593E4}"/>
              </a:ext>
            </a:extLst>
          </p:cNvPr>
          <p:cNvSpPr>
            <a:spLocks noGrp="1"/>
          </p:cNvSpPr>
          <p:nvPr>
            <p:ph type="pic" sz="quarter" idx="19" hasCustomPrompt="1"/>
          </p:nvPr>
        </p:nvSpPr>
        <p:spPr>
          <a:xfrm>
            <a:off x="7982152" y="5058448"/>
            <a:ext cx="1066598" cy="1066597"/>
          </a:xfrm>
          <a:prstGeom prst="ellipse">
            <a:avLst/>
          </a:prstGeom>
          <a:blipFill>
            <a:blip r:embed="rId7"/>
            <a:stretch>
              <a:fillRect/>
            </a:stretch>
          </a:blipFill>
        </p:spPr>
        <p:txBody>
          <a:bodyPr>
            <a:noAutofit/>
          </a:bodyPr>
          <a:lstStyle>
            <a:lvl1pPr marL="0" indent="0">
              <a:lnSpc>
                <a:spcPct val="100000"/>
              </a:lnSpc>
              <a:buNone/>
              <a:defRPr/>
            </a:lvl1pPr>
          </a:lstStyle>
          <a:p>
            <a:r>
              <a:rPr lang="en-US"/>
              <a:t> </a:t>
            </a:r>
          </a:p>
        </p:txBody>
      </p:sp>
      <p:sp>
        <p:nvSpPr>
          <p:cNvPr id="42" name="Picture Placeholder 4">
            <a:extLst>
              <a:ext uri="{FF2B5EF4-FFF2-40B4-BE49-F238E27FC236}">
                <a16:creationId xmlns:a16="http://schemas.microsoft.com/office/drawing/2014/main" id="{72F775E8-A22B-4C7B-A7AF-7A6E5B4B25A6}"/>
              </a:ext>
            </a:extLst>
          </p:cNvPr>
          <p:cNvSpPr>
            <a:spLocks noGrp="1"/>
          </p:cNvSpPr>
          <p:nvPr>
            <p:ph type="pic" sz="quarter" idx="20" hasCustomPrompt="1"/>
          </p:nvPr>
        </p:nvSpPr>
        <p:spPr>
          <a:xfrm>
            <a:off x="7982152" y="3729415"/>
            <a:ext cx="1066598" cy="1066597"/>
          </a:xfrm>
          <a:prstGeom prst="ellipse">
            <a:avLst/>
          </a:prstGeom>
          <a:blipFill>
            <a:blip r:embed="rId8"/>
            <a:stretch>
              <a:fillRect/>
            </a:stretch>
          </a:blipFill>
        </p:spPr>
        <p:txBody>
          <a:bodyPr>
            <a:noAutofit/>
          </a:bodyPr>
          <a:lstStyle>
            <a:lvl1pPr marL="0" indent="0">
              <a:lnSpc>
                <a:spcPct val="100000"/>
              </a:lnSpc>
              <a:buNone/>
              <a:defRPr/>
            </a:lvl1pPr>
          </a:lstStyle>
          <a:p>
            <a:r>
              <a:rPr lang="en-US"/>
              <a:t> </a:t>
            </a:r>
          </a:p>
        </p:txBody>
      </p:sp>
      <p:sp>
        <p:nvSpPr>
          <p:cNvPr id="43" name="Picture Placeholder 4">
            <a:extLst>
              <a:ext uri="{FF2B5EF4-FFF2-40B4-BE49-F238E27FC236}">
                <a16:creationId xmlns:a16="http://schemas.microsoft.com/office/drawing/2014/main" id="{98BEEA61-F657-4A84-A5AD-517F0892DC25}"/>
              </a:ext>
            </a:extLst>
          </p:cNvPr>
          <p:cNvSpPr>
            <a:spLocks noGrp="1"/>
          </p:cNvSpPr>
          <p:nvPr>
            <p:ph type="pic" sz="quarter" idx="21" hasCustomPrompt="1"/>
          </p:nvPr>
        </p:nvSpPr>
        <p:spPr>
          <a:xfrm>
            <a:off x="3876878" y="2400382"/>
            <a:ext cx="1066598" cy="1066597"/>
          </a:xfrm>
          <a:prstGeom prst="ellipse">
            <a:avLst/>
          </a:prstGeom>
          <a:blipFill>
            <a:blip r:embed="rId9"/>
            <a:stretch>
              <a:fillRect/>
            </a:stretch>
          </a:blipFill>
        </p:spPr>
        <p:txBody>
          <a:bodyPr>
            <a:noAutofit/>
          </a:bodyPr>
          <a:lstStyle>
            <a:lvl1pPr marL="0" indent="0">
              <a:lnSpc>
                <a:spcPct val="100000"/>
              </a:lnSpc>
              <a:buNone/>
              <a:defRPr/>
            </a:lvl1pPr>
          </a:lstStyle>
          <a:p>
            <a:r>
              <a:rPr lang="en-US"/>
              <a:t> </a:t>
            </a:r>
          </a:p>
        </p:txBody>
      </p:sp>
      <p:sp>
        <p:nvSpPr>
          <p:cNvPr id="44" name="Picture Placeholder 4">
            <a:extLst>
              <a:ext uri="{FF2B5EF4-FFF2-40B4-BE49-F238E27FC236}">
                <a16:creationId xmlns:a16="http://schemas.microsoft.com/office/drawing/2014/main" id="{10BDC96E-E4BB-46C7-8B26-69C0CC4A1DAC}"/>
              </a:ext>
            </a:extLst>
          </p:cNvPr>
          <p:cNvSpPr>
            <a:spLocks noGrp="1"/>
          </p:cNvSpPr>
          <p:nvPr>
            <p:ph type="pic" sz="quarter" idx="22" hasCustomPrompt="1"/>
          </p:nvPr>
        </p:nvSpPr>
        <p:spPr>
          <a:xfrm>
            <a:off x="3876878" y="5058448"/>
            <a:ext cx="1066598" cy="1066597"/>
          </a:xfrm>
          <a:prstGeom prst="ellipse">
            <a:avLst/>
          </a:prstGeom>
          <a:blipFill>
            <a:blip r:embed="rId10"/>
            <a:stretch>
              <a:fillRect/>
            </a:stretch>
          </a:blipFill>
        </p:spPr>
        <p:txBody>
          <a:bodyPr>
            <a:noAutofit/>
          </a:bodyPr>
          <a:lstStyle>
            <a:lvl1pPr marL="0" indent="0">
              <a:lnSpc>
                <a:spcPct val="100000"/>
              </a:lnSpc>
              <a:buNone/>
              <a:defRPr/>
            </a:lvl1pPr>
          </a:lstStyle>
          <a:p>
            <a:r>
              <a:rPr lang="en-US"/>
              <a:t> </a:t>
            </a:r>
          </a:p>
        </p:txBody>
      </p:sp>
      <p:sp>
        <p:nvSpPr>
          <p:cNvPr id="59" name="Text Placeholder 57">
            <a:extLst>
              <a:ext uri="{FF2B5EF4-FFF2-40B4-BE49-F238E27FC236}">
                <a16:creationId xmlns:a16="http://schemas.microsoft.com/office/drawing/2014/main" id="{7C4BEF10-7F26-49CE-9D86-B24AFAE8B982}"/>
              </a:ext>
            </a:extLst>
          </p:cNvPr>
          <p:cNvSpPr>
            <a:spLocks noGrp="1"/>
          </p:cNvSpPr>
          <p:nvPr>
            <p:ph type="body" sz="quarter" idx="24" hasCustomPrompt="1"/>
          </p:nvPr>
        </p:nvSpPr>
        <p:spPr>
          <a:xfrm>
            <a:off x="5124450" y="4258687"/>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0" name="Text Placeholder 57">
            <a:extLst>
              <a:ext uri="{FF2B5EF4-FFF2-40B4-BE49-F238E27FC236}">
                <a16:creationId xmlns:a16="http://schemas.microsoft.com/office/drawing/2014/main" id="{A0245B7A-36B7-48DD-8BF2-091A694BA5DC}"/>
              </a:ext>
            </a:extLst>
          </p:cNvPr>
          <p:cNvSpPr>
            <a:spLocks noGrp="1"/>
          </p:cNvSpPr>
          <p:nvPr>
            <p:ph type="body" sz="quarter" idx="25" hasCustomPrompt="1"/>
          </p:nvPr>
        </p:nvSpPr>
        <p:spPr>
          <a:xfrm>
            <a:off x="5124450" y="1217967"/>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id="{B12401EB-21B8-49A0-87B6-9030A3923DC9}"/>
              </a:ext>
            </a:extLst>
          </p:cNvPr>
          <p:cNvSpPr>
            <a:spLocks noGrp="1"/>
          </p:cNvSpPr>
          <p:nvPr>
            <p:ph type="body" sz="quarter" idx="26" hasCustomPrompt="1"/>
          </p:nvPr>
        </p:nvSpPr>
        <p:spPr>
          <a:xfrm>
            <a:off x="5124450" y="1600835"/>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2" name="Text Placeholder 57">
            <a:extLst>
              <a:ext uri="{FF2B5EF4-FFF2-40B4-BE49-F238E27FC236}">
                <a16:creationId xmlns:a16="http://schemas.microsoft.com/office/drawing/2014/main" id="{B1E36713-F111-4648-B34F-AAFF8DEC1670}"/>
              </a:ext>
            </a:extLst>
          </p:cNvPr>
          <p:cNvSpPr>
            <a:spLocks noGrp="1"/>
          </p:cNvSpPr>
          <p:nvPr>
            <p:ph type="body" sz="quarter" idx="27" hasCustomPrompt="1"/>
          </p:nvPr>
        </p:nvSpPr>
        <p:spPr>
          <a:xfrm>
            <a:off x="5124450" y="2546786"/>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3" name="Text Placeholder 57">
            <a:extLst>
              <a:ext uri="{FF2B5EF4-FFF2-40B4-BE49-F238E27FC236}">
                <a16:creationId xmlns:a16="http://schemas.microsoft.com/office/drawing/2014/main" id="{C7941355-3F61-4691-8CBE-A8EE5B41B831}"/>
              </a:ext>
            </a:extLst>
          </p:cNvPr>
          <p:cNvSpPr>
            <a:spLocks noGrp="1"/>
          </p:cNvSpPr>
          <p:nvPr>
            <p:ph type="body" sz="quarter" idx="28" hasCustomPrompt="1"/>
          </p:nvPr>
        </p:nvSpPr>
        <p:spPr>
          <a:xfrm>
            <a:off x="5124450" y="2929654"/>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4" name="Text Placeholder 57">
            <a:extLst>
              <a:ext uri="{FF2B5EF4-FFF2-40B4-BE49-F238E27FC236}">
                <a16:creationId xmlns:a16="http://schemas.microsoft.com/office/drawing/2014/main" id="{D4C3AF58-54F1-4682-B4D9-555CBA584B33}"/>
              </a:ext>
            </a:extLst>
          </p:cNvPr>
          <p:cNvSpPr>
            <a:spLocks noGrp="1"/>
          </p:cNvSpPr>
          <p:nvPr>
            <p:ph type="body" sz="quarter" idx="29" hasCustomPrompt="1"/>
          </p:nvPr>
        </p:nvSpPr>
        <p:spPr>
          <a:xfrm>
            <a:off x="9228138" y="1217967"/>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5" name="Text Placeholder 57">
            <a:extLst>
              <a:ext uri="{FF2B5EF4-FFF2-40B4-BE49-F238E27FC236}">
                <a16:creationId xmlns:a16="http://schemas.microsoft.com/office/drawing/2014/main" id="{A102C3EE-ADA7-4748-833E-59DB5769D8D2}"/>
              </a:ext>
            </a:extLst>
          </p:cNvPr>
          <p:cNvSpPr>
            <a:spLocks noGrp="1"/>
          </p:cNvSpPr>
          <p:nvPr>
            <p:ph type="body" sz="quarter" idx="30" hasCustomPrompt="1"/>
          </p:nvPr>
        </p:nvSpPr>
        <p:spPr>
          <a:xfrm>
            <a:off x="9228138" y="1600835"/>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6" name="Text Placeholder 57">
            <a:extLst>
              <a:ext uri="{FF2B5EF4-FFF2-40B4-BE49-F238E27FC236}">
                <a16:creationId xmlns:a16="http://schemas.microsoft.com/office/drawing/2014/main" id="{93F601CD-C12B-4912-A9BA-1EECAE448CE5}"/>
              </a:ext>
            </a:extLst>
          </p:cNvPr>
          <p:cNvSpPr>
            <a:spLocks noGrp="1"/>
          </p:cNvSpPr>
          <p:nvPr>
            <p:ph type="body" sz="quarter" idx="31" hasCustomPrompt="1"/>
          </p:nvPr>
        </p:nvSpPr>
        <p:spPr>
          <a:xfrm>
            <a:off x="5124450" y="5204852"/>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7" name="Text Placeholder 57">
            <a:extLst>
              <a:ext uri="{FF2B5EF4-FFF2-40B4-BE49-F238E27FC236}">
                <a16:creationId xmlns:a16="http://schemas.microsoft.com/office/drawing/2014/main" id="{20C48A33-763A-47D3-A206-1BBD3A417DD0}"/>
              </a:ext>
            </a:extLst>
          </p:cNvPr>
          <p:cNvSpPr>
            <a:spLocks noGrp="1"/>
          </p:cNvSpPr>
          <p:nvPr>
            <p:ph type="body" sz="quarter" idx="32" hasCustomPrompt="1"/>
          </p:nvPr>
        </p:nvSpPr>
        <p:spPr>
          <a:xfrm>
            <a:off x="5124450" y="5587720"/>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8" name="Text Placeholder 57">
            <a:extLst>
              <a:ext uri="{FF2B5EF4-FFF2-40B4-BE49-F238E27FC236}">
                <a16:creationId xmlns:a16="http://schemas.microsoft.com/office/drawing/2014/main" id="{D875C94D-753C-4332-A792-6237EEC1F049}"/>
              </a:ext>
            </a:extLst>
          </p:cNvPr>
          <p:cNvSpPr>
            <a:spLocks noGrp="1"/>
          </p:cNvSpPr>
          <p:nvPr>
            <p:ph type="body" sz="quarter" idx="33" hasCustomPrompt="1"/>
          </p:nvPr>
        </p:nvSpPr>
        <p:spPr>
          <a:xfrm>
            <a:off x="9228138" y="2546786"/>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9" name="Text Placeholder 57">
            <a:extLst>
              <a:ext uri="{FF2B5EF4-FFF2-40B4-BE49-F238E27FC236}">
                <a16:creationId xmlns:a16="http://schemas.microsoft.com/office/drawing/2014/main" id="{B06D4D8C-8568-423B-AABB-FB8BD683AC2A}"/>
              </a:ext>
            </a:extLst>
          </p:cNvPr>
          <p:cNvSpPr>
            <a:spLocks noGrp="1"/>
          </p:cNvSpPr>
          <p:nvPr>
            <p:ph type="body" sz="quarter" idx="34" hasCustomPrompt="1"/>
          </p:nvPr>
        </p:nvSpPr>
        <p:spPr>
          <a:xfrm>
            <a:off x="9228138" y="2929654"/>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0" name="Text Placeholder 57">
            <a:extLst>
              <a:ext uri="{FF2B5EF4-FFF2-40B4-BE49-F238E27FC236}">
                <a16:creationId xmlns:a16="http://schemas.microsoft.com/office/drawing/2014/main" id="{7D2B1B3D-7A06-472C-AAC7-C6D547DD8009}"/>
              </a:ext>
            </a:extLst>
          </p:cNvPr>
          <p:cNvSpPr>
            <a:spLocks noGrp="1"/>
          </p:cNvSpPr>
          <p:nvPr>
            <p:ph type="body" sz="quarter" idx="35" hasCustomPrompt="1"/>
          </p:nvPr>
        </p:nvSpPr>
        <p:spPr>
          <a:xfrm>
            <a:off x="9228138" y="3875819"/>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71" name="Text Placeholder 57">
            <a:extLst>
              <a:ext uri="{FF2B5EF4-FFF2-40B4-BE49-F238E27FC236}">
                <a16:creationId xmlns:a16="http://schemas.microsoft.com/office/drawing/2014/main" id="{AD040565-F4BF-45F9-8EB6-02C700DE6436}"/>
              </a:ext>
            </a:extLst>
          </p:cNvPr>
          <p:cNvSpPr>
            <a:spLocks noGrp="1"/>
          </p:cNvSpPr>
          <p:nvPr>
            <p:ph type="body" sz="quarter" idx="36" hasCustomPrompt="1"/>
          </p:nvPr>
        </p:nvSpPr>
        <p:spPr>
          <a:xfrm>
            <a:off x="9228138" y="4258687"/>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2" name="Text Placeholder 57">
            <a:extLst>
              <a:ext uri="{FF2B5EF4-FFF2-40B4-BE49-F238E27FC236}">
                <a16:creationId xmlns:a16="http://schemas.microsoft.com/office/drawing/2014/main" id="{DB9F8BAF-B545-4D72-ADD4-886DC007051C}"/>
              </a:ext>
            </a:extLst>
          </p:cNvPr>
          <p:cNvSpPr>
            <a:spLocks noGrp="1"/>
          </p:cNvSpPr>
          <p:nvPr>
            <p:ph type="body" sz="quarter" idx="37" hasCustomPrompt="1"/>
          </p:nvPr>
        </p:nvSpPr>
        <p:spPr>
          <a:xfrm>
            <a:off x="9228138" y="5204852"/>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73" name="Text Placeholder 57">
            <a:extLst>
              <a:ext uri="{FF2B5EF4-FFF2-40B4-BE49-F238E27FC236}">
                <a16:creationId xmlns:a16="http://schemas.microsoft.com/office/drawing/2014/main" id="{B0791138-7275-41D5-B115-CD52C7354E2D}"/>
              </a:ext>
            </a:extLst>
          </p:cNvPr>
          <p:cNvSpPr>
            <a:spLocks noGrp="1"/>
          </p:cNvSpPr>
          <p:nvPr>
            <p:ph type="body" sz="quarter" idx="38" hasCustomPrompt="1"/>
          </p:nvPr>
        </p:nvSpPr>
        <p:spPr>
          <a:xfrm>
            <a:off x="9228138" y="5587720"/>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31" name="Text Placeholder 96">
            <a:extLst>
              <a:ext uri="{FF2B5EF4-FFF2-40B4-BE49-F238E27FC236}">
                <a16:creationId xmlns:a16="http://schemas.microsoft.com/office/drawing/2014/main" id="{B049F64B-628A-48DE-84B4-38397AAB7DC3}"/>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444854380"/>
      </p:ext>
    </p:extLst>
  </p:cSld>
  <p:clrMapOvr>
    <a:masterClrMapping/>
  </p:clrMapOvr>
  <p:extLst>
    <p:ext uri="{DCECCB84-F9BA-43D5-87BE-67443E8EF086}">
      <p15:sldGuideLst xmlns:p15="http://schemas.microsoft.com/office/powerpoint/2012/main">
        <p15:guide id="1" pos="2230">
          <p15:clr>
            <a:srgbClr val="C35EA4"/>
          </p15:clr>
        </p15:guide>
        <p15:guide id="3" pos="4838">
          <p15:clr>
            <a:srgbClr val="A4A3A4"/>
          </p15:clr>
        </p15:guide>
        <p15:guide id="4" pos="5700">
          <p15:clr>
            <a:srgbClr val="A4A3A4"/>
          </p15:clr>
        </p15:guide>
        <p15:guide id="5" pos="3114">
          <p15:clr>
            <a:srgbClr val="A4A3A4"/>
          </p15:clr>
        </p15:guide>
        <p15:guide id="7" pos="3228">
          <p15:clr>
            <a:srgbClr val="A4A3A4"/>
          </p15:clr>
        </p15:guide>
        <p15:guide id="10" pos="5813">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Speakers (L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112D1D8-F166-4F88-B507-30219E1A1C60}"/>
              </a:ext>
            </a:extLst>
          </p:cNvPr>
          <p:cNvSpPr>
            <a:spLocks noGrp="1"/>
          </p:cNvSpPr>
          <p:nvPr>
            <p:ph type="pic" sz="quarter" idx="15" hasCustomPrompt="1"/>
          </p:nvPr>
        </p:nvSpPr>
        <p:spPr>
          <a:xfrm>
            <a:off x="4500663" y="2188096"/>
            <a:ext cx="1066598" cy="1066597"/>
          </a:xfrm>
          <a:prstGeom prst="ellipse">
            <a:avLst/>
          </a:prstGeom>
          <a:blipFill>
            <a:blip r:embed="rId3"/>
            <a:stretch>
              <a:fillRect/>
            </a:stretch>
          </a:blipFill>
        </p:spPr>
        <p:txBody>
          <a:bodyPr>
            <a:noAutofit/>
          </a:bodyPr>
          <a:lstStyle>
            <a:lvl1pPr marL="0" indent="0">
              <a:lnSpc>
                <a:spcPct val="100000"/>
              </a:lnSpc>
              <a:buNone/>
              <a:defRPr/>
            </a:lvl1pPr>
          </a:lstStyle>
          <a:p>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813447"/>
            <a:ext cx="3049588" cy="1231106"/>
          </a:xfrm>
        </p:spPr>
        <p:txBody>
          <a:bodyPr anchor="ctr" anchorCtr="0">
            <a:spAutoFit/>
          </a:bodyPr>
          <a:lstStyle>
            <a:lvl1pPr>
              <a:lnSpc>
                <a:spcPct val="100000"/>
              </a:lnSpc>
              <a:defRPr sz="4000"/>
            </a:lvl1pPr>
          </a:lstStyle>
          <a:p>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p:nvPr userDrawn="1"/>
        </p:nvCxnSpPr>
        <p:spPr>
          <a:xfrm>
            <a:off x="3540125" y="1071349"/>
            <a:ext cx="0" cy="5138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Picture Placeholder 4">
            <a:extLst>
              <a:ext uri="{FF2B5EF4-FFF2-40B4-BE49-F238E27FC236}">
                <a16:creationId xmlns:a16="http://schemas.microsoft.com/office/drawing/2014/main" id="{1B1FC8CD-D4CE-4E11-90DE-BDAEAE7935BA}"/>
              </a:ext>
            </a:extLst>
          </p:cNvPr>
          <p:cNvSpPr>
            <a:spLocks noGrp="1"/>
          </p:cNvSpPr>
          <p:nvPr>
            <p:ph type="pic" sz="quarter" idx="18" hasCustomPrompt="1"/>
          </p:nvPr>
        </p:nvSpPr>
        <p:spPr>
          <a:xfrm>
            <a:off x="9972775" y="2144743"/>
            <a:ext cx="1066598" cy="1066597"/>
          </a:xfrm>
          <a:prstGeom prst="ellipse">
            <a:avLst/>
          </a:prstGeom>
          <a:blipFill>
            <a:blip r:embed="rId4"/>
            <a:stretch>
              <a:fillRect/>
            </a:stretch>
          </a:blipFill>
        </p:spPr>
        <p:txBody>
          <a:bodyPr>
            <a:noAutofit/>
          </a:bodyPr>
          <a:lstStyle>
            <a:lvl1pPr marL="0" indent="0">
              <a:lnSpc>
                <a:spcPct val="100000"/>
              </a:lnSpc>
              <a:buNone/>
              <a:defRPr/>
            </a:lvl1pPr>
          </a:lstStyle>
          <a:p>
            <a:r>
              <a:rPr lang="en-US"/>
              <a:t> </a:t>
            </a:r>
          </a:p>
        </p:txBody>
      </p:sp>
      <p:sp>
        <p:nvSpPr>
          <p:cNvPr id="43" name="Picture Placeholder 4">
            <a:extLst>
              <a:ext uri="{FF2B5EF4-FFF2-40B4-BE49-F238E27FC236}">
                <a16:creationId xmlns:a16="http://schemas.microsoft.com/office/drawing/2014/main" id="{98BEEA61-F657-4A84-A5AD-517F0892DC25}"/>
              </a:ext>
            </a:extLst>
          </p:cNvPr>
          <p:cNvSpPr>
            <a:spLocks noGrp="1"/>
          </p:cNvSpPr>
          <p:nvPr>
            <p:ph type="pic" sz="quarter" idx="21" hasCustomPrompt="1"/>
          </p:nvPr>
        </p:nvSpPr>
        <p:spPr>
          <a:xfrm>
            <a:off x="7235926" y="2188096"/>
            <a:ext cx="1066598" cy="1066597"/>
          </a:xfrm>
          <a:prstGeom prst="ellipse">
            <a:avLst/>
          </a:prstGeom>
          <a:blipFill>
            <a:blip r:embed="rId5"/>
            <a:stretch>
              <a:fillRect/>
            </a:stretch>
          </a:blipFill>
        </p:spPr>
        <p:txBody>
          <a:bodyPr>
            <a:noAutofit/>
          </a:bodyPr>
          <a:lstStyle>
            <a:lvl1pPr marL="0" indent="0">
              <a:lnSpc>
                <a:spcPct val="100000"/>
              </a:lnSpc>
              <a:buNone/>
              <a:defRPr/>
            </a:lvl1pPr>
          </a:lstStyle>
          <a:p>
            <a:r>
              <a:rPr lang="en-US"/>
              <a:t> </a:t>
            </a:r>
          </a:p>
        </p:txBody>
      </p:sp>
      <p:sp>
        <p:nvSpPr>
          <p:cNvPr id="60" name="Text Placeholder 57">
            <a:extLst>
              <a:ext uri="{FF2B5EF4-FFF2-40B4-BE49-F238E27FC236}">
                <a16:creationId xmlns:a16="http://schemas.microsoft.com/office/drawing/2014/main" id="{A0245B7A-36B7-48DD-8BF2-091A694BA5DC}"/>
              </a:ext>
            </a:extLst>
          </p:cNvPr>
          <p:cNvSpPr>
            <a:spLocks noGrp="1"/>
          </p:cNvSpPr>
          <p:nvPr>
            <p:ph type="body" sz="quarter" idx="25" hasCustomPrompt="1"/>
          </p:nvPr>
        </p:nvSpPr>
        <p:spPr>
          <a:xfrm>
            <a:off x="9228138" y="3541524"/>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id="{B12401EB-21B8-49A0-87B6-9030A3923DC9}"/>
              </a:ext>
            </a:extLst>
          </p:cNvPr>
          <p:cNvSpPr>
            <a:spLocks noGrp="1"/>
          </p:cNvSpPr>
          <p:nvPr>
            <p:ph type="body" sz="quarter" idx="26" hasCustomPrompt="1"/>
          </p:nvPr>
        </p:nvSpPr>
        <p:spPr>
          <a:xfrm>
            <a:off x="9228138" y="3924392"/>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2" name="Text Placeholder 57">
            <a:extLst>
              <a:ext uri="{FF2B5EF4-FFF2-40B4-BE49-F238E27FC236}">
                <a16:creationId xmlns:a16="http://schemas.microsoft.com/office/drawing/2014/main" id="{B1E36713-F111-4648-B34F-AAFF8DEC1670}"/>
              </a:ext>
            </a:extLst>
          </p:cNvPr>
          <p:cNvSpPr>
            <a:spLocks noGrp="1"/>
          </p:cNvSpPr>
          <p:nvPr>
            <p:ph type="body" sz="quarter" idx="27" hasCustomPrompt="1"/>
          </p:nvPr>
        </p:nvSpPr>
        <p:spPr>
          <a:xfrm>
            <a:off x="3756026" y="3541524"/>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3" name="Text Placeholder 57">
            <a:extLst>
              <a:ext uri="{FF2B5EF4-FFF2-40B4-BE49-F238E27FC236}">
                <a16:creationId xmlns:a16="http://schemas.microsoft.com/office/drawing/2014/main" id="{C7941355-3F61-4691-8CBE-A8EE5B41B831}"/>
              </a:ext>
            </a:extLst>
          </p:cNvPr>
          <p:cNvSpPr>
            <a:spLocks noGrp="1"/>
          </p:cNvSpPr>
          <p:nvPr>
            <p:ph type="body" sz="quarter" idx="28" hasCustomPrompt="1"/>
          </p:nvPr>
        </p:nvSpPr>
        <p:spPr>
          <a:xfrm>
            <a:off x="3756026" y="3924392"/>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4" name="Text Placeholder 57">
            <a:extLst>
              <a:ext uri="{FF2B5EF4-FFF2-40B4-BE49-F238E27FC236}">
                <a16:creationId xmlns:a16="http://schemas.microsoft.com/office/drawing/2014/main" id="{D4C3AF58-54F1-4682-B4D9-555CBA584B33}"/>
              </a:ext>
            </a:extLst>
          </p:cNvPr>
          <p:cNvSpPr>
            <a:spLocks noGrp="1"/>
          </p:cNvSpPr>
          <p:nvPr>
            <p:ph type="body" sz="quarter" idx="29" hasCustomPrompt="1"/>
          </p:nvPr>
        </p:nvSpPr>
        <p:spPr>
          <a:xfrm>
            <a:off x="6492875" y="3541524"/>
            <a:ext cx="2555875" cy="359517"/>
          </a:xfrm>
        </p:spPr>
        <p:txBody>
          <a:bodyPr bIns="36000" anchor="b" anchorCtr="0">
            <a:spAutoFit/>
          </a:bodyPr>
          <a:lstStyle>
            <a:lvl1pPr marL="0" indent="0">
              <a:lnSpc>
                <a:spcPct val="100000"/>
              </a:lnSpc>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5" name="Text Placeholder 57">
            <a:extLst>
              <a:ext uri="{FF2B5EF4-FFF2-40B4-BE49-F238E27FC236}">
                <a16:creationId xmlns:a16="http://schemas.microsoft.com/office/drawing/2014/main" id="{A102C3EE-ADA7-4748-833E-59DB5769D8D2}"/>
              </a:ext>
            </a:extLst>
          </p:cNvPr>
          <p:cNvSpPr>
            <a:spLocks noGrp="1"/>
          </p:cNvSpPr>
          <p:nvPr>
            <p:ph type="body" sz="quarter" idx="30" hasCustomPrompt="1"/>
          </p:nvPr>
        </p:nvSpPr>
        <p:spPr>
          <a:xfrm>
            <a:off x="6492875" y="3924392"/>
            <a:ext cx="2555875" cy="313350"/>
          </a:xfrm>
        </p:spPr>
        <p:txBody>
          <a:bodyPr tIns="36000" bIns="0" anchor="t" anchorCtr="0">
            <a:spAutoFit/>
          </a:bodyPr>
          <a:lstStyle>
            <a:lvl1pPr marL="0" indent="0">
              <a:lnSpc>
                <a:spcPct val="100000"/>
              </a:lnSpc>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31" name="Text Placeholder 96">
            <a:extLst>
              <a:ext uri="{FF2B5EF4-FFF2-40B4-BE49-F238E27FC236}">
                <a16:creationId xmlns:a16="http://schemas.microsoft.com/office/drawing/2014/main" id="{36C08F25-EA22-4E4E-83B5-7858728FD103}"/>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057201993"/>
      </p:ext>
    </p:extLst>
  </p:cSld>
  <p:clrMapOvr>
    <a:masterClrMapping/>
  </p:clrMapOvr>
  <p:extLst>
    <p:ext uri="{DCECCB84-F9BA-43D5-87BE-67443E8EF086}">
      <p15:sldGuideLst xmlns:p15="http://schemas.microsoft.com/office/powerpoint/2012/main">
        <p15:guide id="1" pos="2230">
          <p15:clr>
            <a:srgbClr val="C35EA4"/>
          </p15:clr>
        </p15:guide>
        <p15:guide id="3" pos="4089" userDrawn="1">
          <p15:clr>
            <a:srgbClr val="A4A3A4"/>
          </p15:clr>
        </p15:guide>
        <p15:guide id="4" pos="5700">
          <p15:clr>
            <a:srgbClr val="A4A3A4"/>
          </p15:clr>
        </p15:guide>
        <p15:guide id="5" pos="2366" userDrawn="1">
          <p15:clr>
            <a:srgbClr val="A4A3A4"/>
          </p15:clr>
        </p15:guide>
        <p15:guide id="7" pos="3976" userDrawn="1">
          <p15:clr>
            <a:srgbClr val="A4A3A4"/>
          </p15:clr>
        </p15:guide>
        <p15:guide id="10" pos="5813">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 Speakers (Dark)">
    <p:bg>
      <p:bgPr>
        <a:solidFill>
          <a:schemeClr val="tx1"/>
        </a:solidFill>
        <a:effectLst/>
      </p:bgPr>
    </p:bg>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EE263FC4-B3BF-4198-B246-A58FF8C1DAD1}"/>
              </a:ext>
            </a:extLst>
          </p:cNvPr>
          <p:cNvSpPr>
            <a:spLocks noGrp="1"/>
          </p:cNvSpPr>
          <p:nvPr>
            <p:ph type="body" sz="quarter" idx="23" hasCustomPrompt="1"/>
          </p:nvPr>
        </p:nvSpPr>
        <p:spPr>
          <a:xfrm>
            <a:off x="5124450" y="3875819"/>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5" name="Picture Placeholder 4">
            <a:extLst>
              <a:ext uri="{FF2B5EF4-FFF2-40B4-BE49-F238E27FC236}">
                <a16:creationId xmlns:a16="http://schemas.microsoft.com/office/drawing/2014/main" id="{1112D1D8-F166-4F88-B507-30219E1A1C60}"/>
              </a:ext>
            </a:extLst>
          </p:cNvPr>
          <p:cNvSpPr>
            <a:spLocks noGrp="1"/>
          </p:cNvSpPr>
          <p:nvPr>
            <p:ph type="pic" sz="quarter" idx="15" hasCustomPrompt="1"/>
          </p:nvPr>
        </p:nvSpPr>
        <p:spPr>
          <a:xfrm>
            <a:off x="3876878" y="1071349"/>
            <a:ext cx="1066598" cy="1066597"/>
          </a:xfrm>
          <a:prstGeom prst="ellipse">
            <a:avLst/>
          </a:prstGeom>
          <a:blipFill>
            <a:blip r:embed="rId3"/>
            <a:stretch>
              <a:fillRect/>
            </a:stretch>
          </a:blipFill>
        </p:spPr>
        <p:txBody>
          <a:bodyPr>
            <a:noAutofit/>
          </a:bodyPr>
          <a:lstStyle>
            <a:lvl1pPr marL="0" indent="0">
              <a:lnSpc>
                <a:spcPct val="100000"/>
              </a:lnSpc>
              <a:buNone/>
              <a:defRPr/>
            </a:lvl1pPr>
          </a:lstStyle>
          <a:p>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813447"/>
            <a:ext cx="3049588" cy="1231106"/>
          </a:xfrm>
        </p:spPr>
        <p:txBody>
          <a:bodyPr anchor="ctr" anchorCtr="0">
            <a:spAutoFit/>
          </a:bodyPr>
          <a:lstStyle>
            <a:lvl1pPr>
              <a:lnSpc>
                <a:spcPct val="100000"/>
              </a:lnSpc>
              <a:defRPr sz="4000">
                <a:solidFill>
                  <a:schemeClr val="bg1"/>
                </a:solidFill>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p:nvPr userDrawn="1"/>
        </p:nvCxnSpPr>
        <p:spPr>
          <a:xfrm>
            <a:off x="3540125" y="1071349"/>
            <a:ext cx="0" cy="51383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Picture Placeholder 4">
            <a:extLst>
              <a:ext uri="{FF2B5EF4-FFF2-40B4-BE49-F238E27FC236}">
                <a16:creationId xmlns:a16="http://schemas.microsoft.com/office/drawing/2014/main" id="{235135AB-5B49-4A2B-A09B-EFF95FECF8DE}"/>
              </a:ext>
            </a:extLst>
          </p:cNvPr>
          <p:cNvSpPr>
            <a:spLocks noGrp="1"/>
          </p:cNvSpPr>
          <p:nvPr>
            <p:ph type="pic" sz="quarter" idx="16" hasCustomPrompt="1"/>
          </p:nvPr>
        </p:nvSpPr>
        <p:spPr>
          <a:xfrm>
            <a:off x="7982152" y="1071349"/>
            <a:ext cx="1066598" cy="1066597"/>
          </a:xfrm>
          <a:prstGeom prst="ellipse">
            <a:avLst/>
          </a:prstGeom>
          <a:blipFill>
            <a:blip r:embed="rId4"/>
            <a:stretch>
              <a:fillRect/>
            </a:stretch>
          </a:blipFill>
        </p:spPr>
        <p:txBody>
          <a:bodyPr>
            <a:noAutofit/>
          </a:bodyPr>
          <a:lstStyle>
            <a:lvl1pPr marL="0" indent="0">
              <a:lnSpc>
                <a:spcPct val="100000"/>
              </a:lnSpc>
              <a:buNone/>
              <a:defRPr/>
            </a:lvl1pPr>
          </a:lstStyle>
          <a:p>
            <a:r>
              <a:rPr lang="en-US"/>
              <a:t> </a:t>
            </a:r>
          </a:p>
        </p:txBody>
      </p:sp>
      <p:sp>
        <p:nvSpPr>
          <p:cNvPr id="39" name="Picture Placeholder 4">
            <a:extLst>
              <a:ext uri="{FF2B5EF4-FFF2-40B4-BE49-F238E27FC236}">
                <a16:creationId xmlns:a16="http://schemas.microsoft.com/office/drawing/2014/main" id="{4FF349B1-3542-4E59-B8B3-3852BB36BFD3}"/>
              </a:ext>
            </a:extLst>
          </p:cNvPr>
          <p:cNvSpPr>
            <a:spLocks noGrp="1"/>
          </p:cNvSpPr>
          <p:nvPr>
            <p:ph type="pic" sz="quarter" idx="17" hasCustomPrompt="1"/>
          </p:nvPr>
        </p:nvSpPr>
        <p:spPr>
          <a:xfrm>
            <a:off x="7982152" y="2400382"/>
            <a:ext cx="1066598" cy="1066597"/>
          </a:xfrm>
          <a:prstGeom prst="ellipse">
            <a:avLst/>
          </a:prstGeom>
          <a:blipFill>
            <a:blip r:embed="rId5"/>
            <a:stretch>
              <a:fillRect/>
            </a:stretch>
          </a:blipFill>
        </p:spPr>
        <p:txBody>
          <a:bodyPr>
            <a:noAutofit/>
          </a:bodyPr>
          <a:lstStyle>
            <a:lvl1pPr marL="0" indent="0">
              <a:lnSpc>
                <a:spcPct val="100000"/>
              </a:lnSpc>
              <a:buNone/>
              <a:defRPr/>
            </a:lvl1pPr>
          </a:lstStyle>
          <a:p>
            <a:r>
              <a:rPr lang="en-US"/>
              <a:t> </a:t>
            </a:r>
          </a:p>
        </p:txBody>
      </p:sp>
      <p:sp>
        <p:nvSpPr>
          <p:cNvPr id="40" name="Picture Placeholder 4">
            <a:extLst>
              <a:ext uri="{FF2B5EF4-FFF2-40B4-BE49-F238E27FC236}">
                <a16:creationId xmlns:a16="http://schemas.microsoft.com/office/drawing/2014/main" id="{1B1FC8CD-D4CE-4E11-90DE-BDAEAE7935BA}"/>
              </a:ext>
            </a:extLst>
          </p:cNvPr>
          <p:cNvSpPr>
            <a:spLocks noGrp="1"/>
          </p:cNvSpPr>
          <p:nvPr>
            <p:ph type="pic" sz="quarter" idx="18" hasCustomPrompt="1"/>
          </p:nvPr>
        </p:nvSpPr>
        <p:spPr>
          <a:xfrm>
            <a:off x="3876878" y="3729415"/>
            <a:ext cx="1066598" cy="1066597"/>
          </a:xfrm>
          <a:prstGeom prst="ellipse">
            <a:avLst/>
          </a:prstGeom>
          <a:blipFill>
            <a:blip r:embed="rId6"/>
            <a:stretch>
              <a:fillRect/>
            </a:stretch>
          </a:blipFill>
        </p:spPr>
        <p:txBody>
          <a:bodyPr>
            <a:noAutofit/>
          </a:bodyPr>
          <a:lstStyle>
            <a:lvl1pPr marL="0" indent="0">
              <a:lnSpc>
                <a:spcPct val="100000"/>
              </a:lnSpc>
              <a:buNone/>
              <a:defRPr/>
            </a:lvl1pPr>
          </a:lstStyle>
          <a:p>
            <a:r>
              <a:rPr lang="en-US"/>
              <a:t> </a:t>
            </a:r>
          </a:p>
        </p:txBody>
      </p:sp>
      <p:sp>
        <p:nvSpPr>
          <p:cNvPr id="41" name="Picture Placeholder 4">
            <a:extLst>
              <a:ext uri="{FF2B5EF4-FFF2-40B4-BE49-F238E27FC236}">
                <a16:creationId xmlns:a16="http://schemas.microsoft.com/office/drawing/2014/main" id="{B9366CB7-32DA-4E9E-99FC-DE95447593E4}"/>
              </a:ext>
            </a:extLst>
          </p:cNvPr>
          <p:cNvSpPr>
            <a:spLocks noGrp="1"/>
          </p:cNvSpPr>
          <p:nvPr>
            <p:ph type="pic" sz="quarter" idx="19" hasCustomPrompt="1"/>
          </p:nvPr>
        </p:nvSpPr>
        <p:spPr>
          <a:xfrm>
            <a:off x="7982152" y="5058448"/>
            <a:ext cx="1066598" cy="1066597"/>
          </a:xfrm>
          <a:prstGeom prst="ellipse">
            <a:avLst/>
          </a:prstGeom>
          <a:blipFill>
            <a:blip r:embed="rId7"/>
            <a:stretch>
              <a:fillRect/>
            </a:stretch>
          </a:blipFill>
        </p:spPr>
        <p:txBody>
          <a:bodyPr>
            <a:noAutofit/>
          </a:bodyPr>
          <a:lstStyle>
            <a:lvl1pPr marL="0" indent="0">
              <a:lnSpc>
                <a:spcPct val="100000"/>
              </a:lnSpc>
              <a:buNone/>
              <a:defRPr/>
            </a:lvl1pPr>
          </a:lstStyle>
          <a:p>
            <a:r>
              <a:rPr lang="en-US"/>
              <a:t> </a:t>
            </a:r>
          </a:p>
        </p:txBody>
      </p:sp>
      <p:sp>
        <p:nvSpPr>
          <p:cNvPr id="42" name="Picture Placeholder 4">
            <a:extLst>
              <a:ext uri="{FF2B5EF4-FFF2-40B4-BE49-F238E27FC236}">
                <a16:creationId xmlns:a16="http://schemas.microsoft.com/office/drawing/2014/main" id="{72F775E8-A22B-4C7B-A7AF-7A6E5B4B25A6}"/>
              </a:ext>
            </a:extLst>
          </p:cNvPr>
          <p:cNvSpPr>
            <a:spLocks noGrp="1"/>
          </p:cNvSpPr>
          <p:nvPr>
            <p:ph type="pic" sz="quarter" idx="20" hasCustomPrompt="1"/>
          </p:nvPr>
        </p:nvSpPr>
        <p:spPr>
          <a:xfrm>
            <a:off x="7982152" y="3729415"/>
            <a:ext cx="1066598" cy="1066597"/>
          </a:xfrm>
          <a:prstGeom prst="ellipse">
            <a:avLst/>
          </a:prstGeom>
          <a:blipFill>
            <a:blip r:embed="rId8"/>
            <a:stretch>
              <a:fillRect/>
            </a:stretch>
          </a:blipFill>
        </p:spPr>
        <p:txBody>
          <a:bodyPr>
            <a:noAutofit/>
          </a:bodyPr>
          <a:lstStyle>
            <a:lvl1pPr marL="0" indent="0">
              <a:lnSpc>
                <a:spcPct val="100000"/>
              </a:lnSpc>
              <a:buNone/>
              <a:defRPr/>
            </a:lvl1pPr>
          </a:lstStyle>
          <a:p>
            <a:r>
              <a:rPr lang="en-US"/>
              <a:t> </a:t>
            </a:r>
          </a:p>
        </p:txBody>
      </p:sp>
      <p:sp>
        <p:nvSpPr>
          <p:cNvPr id="43" name="Picture Placeholder 4">
            <a:extLst>
              <a:ext uri="{FF2B5EF4-FFF2-40B4-BE49-F238E27FC236}">
                <a16:creationId xmlns:a16="http://schemas.microsoft.com/office/drawing/2014/main" id="{98BEEA61-F657-4A84-A5AD-517F0892DC25}"/>
              </a:ext>
            </a:extLst>
          </p:cNvPr>
          <p:cNvSpPr>
            <a:spLocks noGrp="1"/>
          </p:cNvSpPr>
          <p:nvPr>
            <p:ph type="pic" sz="quarter" idx="21" hasCustomPrompt="1"/>
          </p:nvPr>
        </p:nvSpPr>
        <p:spPr>
          <a:xfrm>
            <a:off x="3876878" y="2400382"/>
            <a:ext cx="1066598" cy="1066597"/>
          </a:xfrm>
          <a:prstGeom prst="ellipse">
            <a:avLst/>
          </a:prstGeom>
          <a:blipFill>
            <a:blip r:embed="rId9"/>
            <a:stretch>
              <a:fillRect/>
            </a:stretch>
          </a:blipFill>
        </p:spPr>
        <p:txBody>
          <a:bodyPr>
            <a:noAutofit/>
          </a:bodyPr>
          <a:lstStyle>
            <a:lvl1pPr marL="0" indent="0">
              <a:lnSpc>
                <a:spcPct val="100000"/>
              </a:lnSpc>
              <a:buNone/>
              <a:defRPr/>
            </a:lvl1pPr>
          </a:lstStyle>
          <a:p>
            <a:r>
              <a:rPr lang="en-US"/>
              <a:t> </a:t>
            </a:r>
          </a:p>
        </p:txBody>
      </p:sp>
      <p:sp>
        <p:nvSpPr>
          <p:cNvPr id="44" name="Picture Placeholder 4">
            <a:extLst>
              <a:ext uri="{FF2B5EF4-FFF2-40B4-BE49-F238E27FC236}">
                <a16:creationId xmlns:a16="http://schemas.microsoft.com/office/drawing/2014/main" id="{10BDC96E-E4BB-46C7-8B26-69C0CC4A1DAC}"/>
              </a:ext>
            </a:extLst>
          </p:cNvPr>
          <p:cNvSpPr>
            <a:spLocks noGrp="1"/>
          </p:cNvSpPr>
          <p:nvPr>
            <p:ph type="pic" sz="quarter" idx="22" hasCustomPrompt="1"/>
          </p:nvPr>
        </p:nvSpPr>
        <p:spPr>
          <a:xfrm>
            <a:off x="3876878" y="5058448"/>
            <a:ext cx="1066598" cy="1066597"/>
          </a:xfrm>
          <a:prstGeom prst="ellipse">
            <a:avLst/>
          </a:prstGeom>
          <a:blipFill>
            <a:blip r:embed="rId10"/>
            <a:stretch>
              <a:fillRect/>
            </a:stretch>
          </a:blipFill>
        </p:spPr>
        <p:txBody>
          <a:bodyPr>
            <a:noAutofit/>
          </a:bodyPr>
          <a:lstStyle>
            <a:lvl1pPr marL="0" indent="0">
              <a:lnSpc>
                <a:spcPct val="100000"/>
              </a:lnSpc>
              <a:buNone/>
              <a:defRPr/>
            </a:lvl1pPr>
          </a:lstStyle>
          <a:p>
            <a:r>
              <a:rPr lang="en-US"/>
              <a:t> </a:t>
            </a:r>
          </a:p>
        </p:txBody>
      </p:sp>
      <p:sp>
        <p:nvSpPr>
          <p:cNvPr id="59" name="Text Placeholder 57">
            <a:extLst>
              <a:ext uri="{FF2B5EF4-FFF2-40B4-BE49-F238E27FC236}">
                <a16:creationId xmlns:a16="http://schemas.microsoft.com/office/drawing/2014/main" id="{7C4BEF10-7F26-49CE-9D86-B24AFAE8B982}"/>
              </a:ext>
            </a:extLst>
          </p:cNvPr>
          <p:cNvSpPr>
            <a:spLocks noGrp="1"/>
          </p:cNvSpPr>
          <p:nvPr>
            <p:ph type="body" sz="quarter" idx="24" hasCustomPrompt="1"/>
          </p:nvPr>
        </p:nvSpPr>
        <p:spPr>
          <a:xfrm>
            <a:off x="5124450" y="4258687"/>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0" name="Text Placeholder 57">
            <a:extLst>
              <a:ext uri="{FF2B5EF4-FFF2-40B4-BE49-F238E27FC236}">
                <a16:creationId xmlns:a16="http://schemas.microsoft.com/office/drawing/2014/main" id="{A0245B7A-36B7-48DD-8BF2-091A694BA5DC}"/>
              </a:ext>
            </a:extLst>
          </p:cNvPr>
          <p:cNvSpPr>
            <a:spLocks noGrp="1"/>
          </p:cNvSpPr>
          <p:nvPr>
            <p:ph type="body" sz="quarter" idx="25" hasCustomPrompt="1"/>
          </p:nvPr>
        </p:nvSpPr>
        <p:spPr>
          <a:xfrm>
            <a:off x="5124450" y="1217967"/>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id="{B12401EB-21B8-49A0-87B6-9030A3923DC9}"/>
              </a:ext>
            </a:extLst>
          </p:cNvPr>
          <p:cNvSpPr>
            <a:spLocks noGrp="1"/>
          </p:cNvSpPr>
          <p:nvPr>
            <p:ph type="body" sz="quarter" idx="26" hasCustomPrompt="1"/>
          </p:nvPr>
        </p:nvSpPr>
        <p:spPr>
          <a:xfrm>
            <a:off x="5124450" y="1600835"/>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2" name="Text Placeholder 57">
            <a:extLst>
              <a:ext uri="{FF2B5EF4-FFF2-40B4-BE49-F238E27FC236}">
                <a16:creationId xmlns:a16="http://schemas.microsoft.com/office/drawing/2014/main" id="{B1E36713-F111-4648-B34F-AAFF8DEC1670}"/>
              </a:ext>
            </a:extLst>
          </p:cNvPr>
          <p:cNvSpPr>
            <a:spLocks noGrp="1"/>
          </p:cNvSpPr>
          <p:nvPr>
            <p:ph type="body" sz="quarter" idx="27" hasCustomPrompt="1"/>
          </p:nvPr>
        </p:nvSpPr>
        <p:spPr>
          <a:xfrm>
            <a:off x="5124450" y="2546786"/>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3" name="Text Placeholder 57">
            <a:extLst>
              <a:ext uri="{FF2B5EF4-FFF2-40B4-BE49-F238E27FC236}">
                <a16:creationId xmlns:a16="http://schemas.microsoft.com/office/drawing/2014/main" id="{C7941355-3F61-4691-8CBE-A8EE5B41B831}"/>
              </a:ext>
            </a:extLst>
          </p:cNvPr>
          <p:cNvSpPr>
            <a:spLocks noGrp="1"/>
          </p:cNvSpPr>
          <p:nvPr>
            <p:ph type="body" sz="quarter" idx="28" hasCustomPrompt="1"/>
          </p:nvPr>
        </p:nvSpPr>
        <p:spPr>
          <a:xfrm>
            <a:off x="5124450" y="2929654"/>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4" name="Text Placeholder 57">
            <a:extLst>
              <a:ext uri="{FF2B5EF4-FFF2-40B4-BE49-F238E27FC236}">
                <a16:creationId xmlns:a16="http://schemas.microsoft.com/office/drawing/2014/main" id="{D4C3AF58-54F1-4682-B4D9-555CBA584B33}"/>
              </a:ext>
            </a:extLst>
          </p:cNvPr>
          <p:cNvSpPr>
            <a:spLocks noGrp="1"/>
          </p:cNvSpPr>
          <p:nvPr>
            <p:ph type="body" sz="quarter" idx="29" hasCustomPrompt="1"/>
          </p:nvPr>
        </p:nvSpPr>
        <p:spPr>
          <a:xfrm>
            <a:off x="9228138" y="1217967"/>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5" name="Text Placeholder 57">
            <a:extLst>
              <a:ext uri="{FF2B5EF4-FFF2-40B4-BE49-F238E27FC236}">
                <a16:creationId xmlns:a16="http://schemas.microsoft.com/office/drawing/2014/main" id="{A102C3EE-ADA7-4748-833E-59DB5769D8D2}"/>
              </a:ext>
            </a:extLst>
          </p:cNvPr>
          <p:cNvSpPr>
            <a:spLocks noGrp="1"/>
          </p:cNvSpPr>
          <p:nvPr>
            <p:ph type="body" sz="quarter" idx="30" hasCustomPrompt="1"/>
          </p:nvPr>
        </p:nvSpPr>
        <p:spPr>
          <a:xfrm>
            <a:off x="9228138" y="1600835"/>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6" name="Text Placeholder 57">
            <a:extLst>
              <a:ext uri="{FF2B5EF4-FFF2-40B4-BE49-F238E27FC236}">
                <a16:creationId xmlns:a16="http://schemas.microsoft.com/office/drawing/2014/main" id="{93F601CD-C12B-4912-A9BA-1EECAE448CE5}"/>
              </a:ext>
            </a:extLst>
          </p:cNvPr>
          <p:cNvSpPr>
            <a:spLocks noGrp="1"/>
          </p:cNvSpPr>
          <p:nvPr>
            <p:ph type="body" sz="quarter" idx="31" hasCustomPrompt="1"/>
          </p:nvPr>
        </p:nvSpPr>
        <p:spPr>
          <a:xfrm>
            <a:off x="5124450" y="5204852"/>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7" name="Text Placeholder 57">
            <a:extLst>
              <a:ext uri="{FF2B5EF4-FFF2-40B4-BE49-F238E27FC236}">
                <a16:creationId xmlns:a16="http://schemas.microsoft.com/office/drawing/2014/main" id="{20C48A33-763A-47D3-A206-1BBD3A417DD0}"/>
              </a:ext>
            </a:extLst>
          </p:cNvPr>
          <p:cNvSpPr>
            <a:spLocks noGrp="1"/>
          </p:cNvSpPr>
          <p:nvPr>
            <p:ph type="body" sz="quarter" idx="32" hasCustomPrompt="1"/>
          </p:nvPr>
        </p:nvSpPr>
        <p:spPr>
          <a:xfrm>
            <a:off x="5124450" y="5587720"/>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8" name="Text Placeholder 57">
            <a:extLst>
              <a:ext uri="{FF2B5EF4-FFF2-40B4-BE49-F238E27FC236}">
                <a16:creationId xmlns:a16="http://schemas.microsoft.com/office/drawing/2014/main" id="{D875C94D-753C-4332-A792-6237EEC1F049}"/>
              </a:ext>
            </a:extLst>
          </p:cNvPr>
          <p:cNvSpPr>
            <a:spLocks noGrp="1"/>
          </p:cNvSpPr>
          <p:nvPr>
            <p:ph type="body" sz="quarter" idx="33" hasCustomPrompt="1"/>
          </p:nvPr>
        </p:nvSpPr>
        <p:spPr>
          <a:xfrm>
            <a:off x="9228138" y="2546786"/>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9" name="Text Placeholder 57">
            <a:extLst>
              <a:ext uri="{FF2B5EF4-FFF2-40B4-BE49-F238E27FC236}">
                <a16:creationId xmlns:a16="http://schemas.microsoft.com/office/drawing/2014/main" id="{B06D4D8C-8568-423B-AABB-FB8BD683AC2A}"/>
              </a:ext>
            </a:extLst>
          </p:cNvPr>
          <p:cNvSpPr>
            <a:spLocks noGrp="1"/>
          </p:cNvSpPr>
          <p:nvPr>
            <p:ph type="body" sz="quarter" idx="34" hasCustomPrompt="1"/>
          </p:nvPr>
        </p:nvSpPr>
        <p:spPr>
          <a:xfrm>
            <a:off x="9228138" y="2929654"/>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0" name="Text Placeholder 57">
            <a:extLst>
              <a:ext uri="{FF2B5EF4-FFF2-40B4-BE49-F238E27FC236}">
                <a16:creationId xmlns:a16="http://schemas.microsoft.com/office/drawing/2014/main" id="{7D2B1B3D-7A06-472C-AAC7-C6D547DD8009}"/>
              </a:ext>
            </a:extLst>
          </p:cNvPr>
          <p:cNvSpPr>
            <a:spLocks noGrp="1"/>
          </p:cNvSpPr>
          <p:nvPr>
            <p:ph type="body" sz="quarter" idx="35" hasCustomPrompt="1"/>
          </p:nvPr>
        </p:nvSpPr>
        <p:spPr>
          <a:xfrm>
            <a:off x="9228138" y="3875819"/>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71" name="Text Placeholder 57">
            <a:extLst>
              <a:ext uri="{FF2B5EF4-FFF2-40B4-BE49-F238E27FC236}">
                <a16:creationId xmlns:a16="http://schemas.microsoft.com/office/drawing/2014/main" id="{AD040565-F4BF-45F9-8EB6-02C700DE6436}"/>
              </a:ext>
            </a:extLst>
          </p:cNvPr>
          <p:cNvSpPr>
            <a:spLocks noGrp="1"/>
          </p:cNvSpPr>
          <p:nvPr>
            <p:ph type="body" sz="quarter" idx="36" hasCustomPrompt="1"/>
          </p:nvPr>
        </p:nvSpPr>
        <p:spPr>
          <a:xfrm>
            <a:off x="9228138" y="4258687"/>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2" name="Text Placeholder 57">
            <a:extLst>
              <a:ext uri="{FF2B5EF4-FFF2-40B4-BE49-F238E27FC236}">
                <a16:creationId xmlns:a16="http://schemas.microsoft.com/office/drawing/2014/main" id="{DB9F8BAF-B545-4D72-ADD4-886DC007051C}"/>
              </a:ext>
            </a:extLst>
          </p:cNvPr>
          <p:cNvSpPr>
            <a:spLocks noGrp="1"/>
          </p:cNvSpPr>
          <p:nvPr>
            <p:ph type="body" sz="quarter" idx="37" hasCustomPrompt="1"/>
          </p:nvPr>
        </p:nvSpPr>
        <p:spPr>
          <a:xfrm>
            <a:off x="9228138" y="5204852"/>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73" name="Text Placeholder 57">
            <a:extLst>
              <a:ext uri="{FF2B5EF4-FFF2-40B4-BE49-F238E27FC236}">
                <a16:creationId xmlns:a16="http://schemas.microsoft.com/office/drawing/2014/main" id="{B0791138-7275-41D5-B115-CD52C7354E2D}"/>
              </a:ext>
            </a:extLst>
          </p:cNvPr>
          <p:cNvSpPr>
            <a:spLocks noGrp="1"/>
          </p:cNvSpPr>
          <p:nvPr>
            <p:ph type="body" sz="quarter" idx="38" hasCustomPrompt="1"/>
          </p:nvPr>
        </p:nvSpPr>
        <p:spPr>
          <a:xfrm>
            <a:off x="9228138" y="5587720"/>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31" name="Text Placeholder 96">
            <a:extLst>
              <a:ext uri="{FF2B5EF4-FFF2-40B4-BE49-F238E27FC236}">
                <a16:creationId xmlns:a16="http://schemas.microsoft.com/office/drawing/2014/main" id="{B480DF74-92FB-4ECD-B23E-4C539F84744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1019413991"/>
      </p:ext>
    </p:extLst>
  </p:cSld>
  <p:clrMapOvr>
    <a:masterClrMapping/>
  </p:clrMapOvr>
  <p:extLst>
    <p:ext uri="{DCECCB84-F9BA-43D5-87BE-67443E8EF086}">
      <p15:sldGuideLst xmlns:p15="http://schemas.microsoft.com/office/powerpoint/2012/main">
        <p15:guide id="1" pos="2230">
          <p15:clr>
            <a:srgbClr val="C35EA4"/>
          </p15:clr>
        </p15:guide>
        <p15:guide id="3" pos="4838">
          <p15:clr>
            <a:srgbClr val="A4A3A4"/>
          </p15:clr>
        </p15:guide>
        <p15:guide id="4" pos="5700">
          <p15:clr>
            <a:srgbClr val="A4A3A4"/>
          </p15:clr>
        </p15:guide>
        <p15:guide id="5" pos="3114">
          <p15:clr>
            <a:srgbClr val="A4A3A4"/>
          </p15:clr>
        </p15:guide>
        <p15:guide id="7" pos="3228">
          <p15:clr>
            <a:srgbClr val="A4A3A4"/>
          </p15:clr>
        </p15:guide>
        <p15:guide id="10" pos="581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Speakers (Dark)">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112D1D8-F166-4F88-B507-30219E1A1C60}"/>
              </a:ext>
            </a:extLst>
          </p:cNvPr>
          <p:cNvSpPr>
            <a:spLocks noGrp="1"/>
          </p:cNvSpPr>
          <p:nvPr>
            <p:ph type="pic" sz="quarter" idx="15" hasCustomPrompt="1"/>
          </p:nvPr>
        </p:nvSpPr>
        <p:spPr>
          <a:xfrm>
            <a:off x="4500663" y="2188096"/>
            <a:ext cx="1066598" cy="1066597"/>
          </a:xfrm>
          <a:prstGeom prst="ellipse">
            <a:avLst/>
          </a:prstGeom>
          <a:blipFill>
            <a:blip r:embed="rId3"/>
            <a:stretch>
              <a:fillRect/>
            </a:stretch>
          </a:blipFill>
        </p:spPr>
        <p:txBody>
          <a:bodyPr>
            <a:noAutofit/>
          </a:bodyPr>
          <a:lstStyle>
            <a:lvl1pPr marL="0" indent="0">
              <a:lnSpc>
                <a:spcPct val="100000"/>
              </a:lnSpc>
              <a:buNone/>
              <a:defRPr/>
            </a:lvl1pPr>
          </a:lstStyle>
          <a:p>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813447"/>
            <a:ext cx="3049588" cy="1231106"/>
          </a:xfrm>
        </p:spPr>
        <p:txBody>
          <a:bodyPr anchor="ctr" anchorCtr="0">
            <a:spAutoFit/>
          </a:bodyPr>
          <a:lstStyle>
            <a:lvl1pPr>
              <a:lnSpc>
                <a:spcPct val="100000"/>
              </a:lnSpc>
              <a:defRPr sz="4000">
                <a:solidFill>
                  <a:schemeClr val="bg1"/>
                </a:solidFill>
              </a:defRPr>
            </a:lvl1pPr>
          </a:lstStyle>
          <a:p>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p:nvPr userDrawn="1"/>
        </p:nvCxnSpPr>
        <p:spPr>
          <a:xfrm>
            <a:off x="3540125" y="1071349"/>
            <a:ext cx="0" cy="51383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Picture Placeholder 4">
            <a:extLst>
              <a:ext uri="{FF2B5EF4-FFF2-40B4-BE49-F238E27FC236}">
                <a16:creationId xmlns:a16="http://schemas.microsoft.com/office/drawing/2014/main" id="{1B1FC8CD-D4CE-4E11-90DE-BDAEAE7935BA}"/>
              </a:ext>
            </a:extLst>
          </p:cNvPr>
          <p:cNvSpPr>
            <a:spLocks noGrp="1"/>
          </p:cNvSpPr>
          <p:nvPr>
            <p:ph type="pic" sz="quarter" idx="18" hasCustomPrompt="1"/>
          </p:nvPr>
        </p:nvSpPr>
        <p:spPr>
          <a:xfrm>
            <a:off x="9972775" y="2144743"/>
            <a:ext cx="1066598" cy="1066597"/>
          </a:xfrm>
          <a:prstGeom prst="ellipse">
            <a:avLst/>
          </a:prstGeom>
          <a:blipFill>
            <a:blip r:embed="rId4"/>
            <a:stretch>
              <a:fillRect/>
            </a:stretch>
          </a:blipFill>
        </p:spPr>
        <p:txBody>
          <a:bodyPr>
            <a:noAutofit/>
          </a:bodyPr>
          <a:lstStyle>
            <a:lvl1pPr marL="0" indent="0">
              <a:lnSpc>
                <a:spcPct val="100000"/>
              </a:lnSpc>
              <a:buNone/>
              <a:defRPr/>
            </a:lvl1pPr>
          </a:lstStyle>
          <a:p>
            <a:r>
              <a:rPr lang="en-US"/>
              <a:t> </a:t>
            </a:r>
          </a:p>
        </p:txBody>
      </p:sp>
      <p:sp>
        <p:nvSpPr>
          <p:cNvPr id="43" name="Picture Placeholder 4">
            <a:extLst>
              <a:ext uri="{FF2B5EF4-FFF2-40B4-BE49-F238E27FC236}">
                <a16:creationId xmlns:a16="http://schemas.microsoft.com/office/drawing/2014/main" id="{98BEEA61-F657-4A84-A5AD-517F0892DC25}"/>
              </a:ext>
            </a:extLst>
          </p:cNvPr>
          <p:cNvSpPr>
            <a:spLocks noGrp="1"/>
          </p:cNvSpPr>
          <p:nvPr>
            <p:ph type="pic" sz="quarter" idx="21" hasCustomPrompt="1"/>
          </p:nvPr>
        </p:nvSpPr>
        <p:spPr>
          <a:xfrm>
            <a:off x="7235926" y="2188096"/>
            <a:ext cx="1066598" cy="1066597"/>
          </a:xfrm>
          <a:prstGeom prst="ellipse">
            <a:avLst/>
          </a:prstGeom>
          <a:blipFill>
            <a:blip r:embed="rId5"/>
            <a:stretch>
              <a:fillRect/>
            </a:stretch>
          </a:blipFill>
        </p:spPr>
        <p:txBody>
          <a:bodyPr>
            <a:noAutofit/>
          </a:bodyPr>
          <a:lstStyle>
            <a:lvl1pPr marL="0" indent="0">
              <a:lnSpc>
                <a:spcPct val="100000"/>
              </a:lnSpc>
              <a:buNone/>
              <a:defRPr/>
            </a:lvl1pPr>
          </a:lstStyle>
          <a:p>
            <a:r>
              <a:rPr lang="en-US"/>
              <a:t> </a:t>
            </a:r>
          </a:p>
        </p:txBody>
      </p:sp>
      <p:sp>
        <p:nvSpPr>
          <p:cNvPr id="60" name="Text Placeholder 57">
            <a:extLst>
              <a:ext uri="{FF2B5EF4-FFF2-40B4-BE49-F238E27FC236}">
                <a16:creationId xmlns:a16="http://schemas.microsoft.com/office/drawing/2014/main" id="{A0245B7A-36B7-48DD-8BF2-091A694BA5DC}"/>
              </a:ext>
            </a:extLst>
          </p:cNvPr>
          <p:cNvSpPr>
            <a:spLocks noGrp="1"/>
          </p:cNvSpPr>
          <p:nvPr>
            <p:ph type="body" sz="quarter" idx="25" hasCustomPrompt="1"/>
          </p:nvPr>
        </p:nvSpPr>
        <p:spPr>
          <a:xfrm>
            <a:off x="9228138" y="3541524"/>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id="{B12401EB-21B8-49A0-87B6-9030A3923DC9}"/>
              </a:ext>
            </a:extLst>
          </p:cNvPr>
          <p:cNvSpPr>
            <a:spLocks noGrp="1"/>
          </p:cNvSpPr>
          <p:nvPr>
            <p:ph type="body" sz="quarter" idx="26" hasCustomPrompt="1"/>
          </p:nvPr>
        </p:nvSpPr>
        <p:spPr>
          <a:xfrm>
            <a:off x="9228138" y="3924392"/>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2" name="Text Placeholder 57">
            <a:extLst>
              <a:ext uri="{FF2B5EF4-FFF2-40B4-BE49-F238E27FC236}">
                <a16:creationId xmlns:a16="http://schemas.microsoft.com/office/drawing/2014/main" id="{B1E36713-F111-4648-B34F-AAFF8DEC1670}"/>
              </a:ext>
            </a:extLst>
          </p:cNvPr>
          <p:cNvSpPr>
            <a:spLocks noGrp="1"/>
          </p:cNvSpPr>
          <p:nvPr>
            <p:ph type="body" sz="quarter" idx="27" hasCustomPrompt="1"/>
          </p:nvPr>
        </p:nvSpPr>
        <p:spPr>
          <a:xfrm>
            <a:off x="3756026" y="3541524"/>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3" name="Text Placeholder 57">
            <a:extLst>
              <a:ext uri="{FF2B5EF4-FFF2-40B4-BE49-F238E27FC236}">
                <a16:creationId xmlns:a16="http://schemas.microsoft.com/office/drawing/2014/main" id="{C7941355-3F61-4691-8CBE-A8EE5B41B831}"/>
              </a:ext>
            </a:extLst>
          </p:cNvPr>
          <p:cNvSpPr>
            <a:spLocks noGrp="1"/>
          </p:cNvSpPr>
          <p:nvPr>
            <p:ph type="body" sz="quarter" idx="28" hasCustomPrompt="1"/>
          </p:nvPr>
        </p:nvSpPr>
        <p:spPr>
          <a:xfrm>
            <a:off x="3756026" y="3924392"/>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4" name="Text Placeholder 57">
            <a:extLst>
              <a:ext uri="{FF2B5EF4-FFF2-40B4-BE49-F238E27FC236}">
                <a16:creationId xmlns:a16="http://schemas.microsoft.com/office/drawing/2014/main" id="{D4C3AF58-54F1-4682-B4D9-555CBA584B33}"/>
              </a:ext>
            </a:extLst>
          </p:cNvPr>
          <p:cNvSpPr>
            <a:spLocks noGrp="1"/>
          </p:cNvSpPr>
          <p:nvPr>
            <p:ph type="body" sz="quarter" idx="29" hasCustomPrompt="1"/>
          </p:nvPr>
        </p:nvSpPr>
        <p:spPr>
          <a:xfrm>
            <a:off x="6492875" y="3541524"/>
            <a:ext cx="2555875" cy="359517"/>
          </a:xfrm>
        </p:spPr>
        <p:txBody>
          <a:bodyPr bIns="36000" anchor="b" anchorCtr="0">
            <a:spAutoFit/>
          </a:bodyPr>
          <a:lstStyle>
            <a:lvl1pPr marL="0" indent="0">
              <a:lnSpc>
                <a:spcPct val="100000"/>
              </a:lnSpc>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5" name="Text Placeholder 57">
            <a:extLst>
              <a:ext uri="{FF2B5EF4-FFF2-40B4-BE49-F238E27FC236}">
                <a16:creationId xmlns:a16="http://schemas.microsoft.com/office/drawing/2014/main" id="{A102C3EE-ADA7-4748-833E-59DB5769D8D2}"/>
              </a:ext>
            </a:extLst>
          </p:cNvPr>
          <p:cNvSpPr>
            <a:spLocks noGrp="1"/>
          </p:cNvSpPr>
          <p:nvPr>
            <p:ph type="body" sz="quarter" idx="30" hasCustomPrompt="1"/>
          </p:nvPr>
        </p:nvSpPr>
        <p:spPr>
          <a:xfrm>
            <a:off x="6492875" y="3924392"/>
            <a:ext cx="2555875" cy="313350"/>
          </a:xfrm>
        </p:spPr>
        <p:txBody>
          <a:bodyPr tIns="36000" bIns="0" anchor="t" anchorCtr="0">
            <a:spAutoFit/>
          </a:bodyPr>
          <a:lstStyle>
            <a:lvl1pPr marL="0" indent="0">
              <a:lnSpc>
                <a:spcPct val="100000"/>
              </a:lnSpc>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16" name="Text Placeholder 96">
            <a:extLst>
              <a:ext uri="{FF2B5EF4-FFF2-40B4-BE49-F238E27FC236}">
                <a16:creationId xmlns:a16="http://schemas.microsoft.com/office/drawing/2014/main" id="{12BF79A8-D986-47A9-9552-53F98E10767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834424837"/>
      </p:ext>
    </p:extLst>
  </p:cSld>
  <p:clrMapOvr>
    <a:masterClrMapping/>
  </p:clrMapOvr>
  <p:extLst>
    <p:ext uri="{DCECCB84-F9BA-43D5-87BE-67443E8EF086}">
      <p15:sldGuideLst xmlns:p15="http://schemas.microsoft.com/office/powerpoint/2012/main">
        <p15:guide id="1" pos="2230">
          <p15:clr>
            <a:srgbClr val="C35EA4"/>
          </p15:clr>
        </p15:guide>
        <p15:guide id="3" pos="4089" userDrawn="1">
          <p15:clr>
            <a:srgbClr val="A4A3A4"/>
          </p15:clr>
        </p15:guide>
        <p15:guide id="4" pos="5700">
          <p15:clr>
            <a:srgbClr val="A4A3A4"/>
          </p15:clr>
        </p15:guide>
        <p15:guide id="5" pos="2366" userDrawn="1">
          <p15:clr>
            <a:srgbClr val="A4A3A4"/>
          </p15:clr>
        </p15:guide>
        <p15:guide id="7" pos="3976" userDrawn="1">
          <p15:clr>
            <a:srgbClr val="A4A3A4"/>
          </p15:clr>
        </p15:guide>
        <p15:guide id="10" pos="581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909310"/>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100000"/>
              </a:lnSpc>
            </a:pPr>
            <a:r>
              <a:rPr lang="en-US" sz="9600"/>
              <a:t>Do not use layouts</a:t>
            </a:r>
            <a:br>
              <a:rPr lang="en-US" sz="9600"/>
            </a:br>
            <a:r>
              <a:rPr lang="en-US" sz="9600"/>
              <a:t>in this section appearing after this point. </a:t>
            </a:r>
          </a:p>
        </p:txBody>
      </p:sp>
      <p:sp>
        <p:nvSpPr>
          <p:cNvPr id="3" name="DO NOT DELETE (BRANDIN)">
            <a:extLst>
              <a:ext uri="{FF2B5EF4-FFF2-40B4-BE49-F238E27FC236}">
                <a16:creationId xmlns:a16="http://schemas.microsoft.com/office/drawing/2014/main" id="{1ACB46BA-7BAE-3F4C-9E6D-BBDFFAAF37B1}"/>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26482090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Logo Holders">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E460CF-60CD-4D04-8BD0-34A76029C4BA}"/>
              </a:ext>
            </a:extLst>
          </p:cNvPr>
          <p:cNvSpPr>
            <a:spLocks noGrp="1"/>
          </p:cNvSpPr>
          <p:nvPr>
            <p:ph type="pic" sz="quarter" idx="13" hasCustomPrompt="1"/>
          </p:nvPr>
        </p:nvSpPr>
        <p:spPr>
          <a:xfrm>
            <a:off x="407987" y="2390775"/>
            <a:ext cx="1800225" cy="1800225"/>
          </a:xfrm>
          <a:prstGeom prst="ellipse">
            <a:avLst/>
          </a:prstGeom>
          <a:solidFill>
            <a:schemeClr val="bg1"/>
          </a:solidFill>
        </p:spPr>
        <p:txBody>
          <a:bodyPr>
            <a:noAutofit/>
          </a:bodyPr>
          <a:lstStyle>
            <a:lvl1pPr marL="0" indent="0">
              <a:lnSpc>
                <a:spcPct val="100000"/>
              </a:lnSpc>
              <a:buNone/>
              <a:defRPr>
                <a:solidFill>
                  <a:schemeClr val="tx1"/>
                </a:solidFill>
              </a:defRPr>
            </a:lvl1pPr>
          </a:lstStyle>
          <a:p>
            <a:r>
              <a:rPr lang="en-US"/>
              <a:t> </a:t>
            </a:r>
          </a:p>
        </p:txBody>
      </p:sp>
      <p:sp>
        <p:nvSpPr>
          <p:cNvPr id="2" name="Title 1">
            <a:extLst>
              <a:ext uri="{FF2B5EF4-FFF2-40B4-BE49-F238E27FC236}">
                <a16:creationId xmlns:a16="http://schemas.microsoft.com/office/drawing/2014/main" id="{EA4D40D7-DC13-4D28-9957-EA7D59028BA2}"/>
              </a:ext>
            </a:extLst>
          </p:cNvPr>
          <p:cNvSpPr>
            <a:spLocks noGrp="1"/>
          </p:cNvSpPr>
          <p:nvPr>
            <p:ph type="title" hasCustomPrompt="1"/>
          </p:nvPr>
        </p:nvSpPr>
        <p:spPr/>
        <p:txBody>
          <a:bodyPr/>
          <a:lstStyle>
            <a:lvl1pPr>
              <a:lnSpc>
                <a:spcPct val="100000"/>
              </a:lnSpc>
              <a:defRPr>
                <a:solidFill>
                  <a:schemeClr val="bg1"/>
                </a:solidFill>
              </a:defRPr>
            </a:lvl1pPr>
          </a:lstStyle>
          <a:p>
            <a:r>
              <a:rPr lang="en-US" dirty="0"/>
              <a:t>Click to enter title here</a:t>
            </a:r>
          </a:p>
        </p:txBody>
      </p:sp>
      <p:sp>
        <p:nvSpPr>
          <p:cNvPr id="3" name="Date Placeholder 2">
            <a:extLst>
              <a:ext uri="{FF2B5EF4-FFF2-40B4-BE49-F238E27FC236}">
                <a16:creationId xmlns:a16="http://schemas.microsoft.com/office/drawing/2014/main" id="{6C4A1AB8-2EE2-468C-A083-D01CE559E67F}"/>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C99263C-FBED-4354-9C78-6D47AE0C620C}"/>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
        <p:nvSpPr>
          <p:cNvPr id="13" name="Picture Placeholder 11">
            <a:extLst>
              <a:ext uri="{FF2B5EF4-FFF2-40B4-BE49-F238E27FC236}">
                <a16:creationId xmlns:a16="http://schemas.microsoft.com/office/drawing/2014/main" id="{5C87F9B8-D0F5-497C-AE63-5A450E0E1DA9}"/>
              </a:ext>
            </a:extLst>
          </p:cNvPr>
          <p:cNvSpPr>
            <a:spLocks noGrp="1"/>
          </p:cNvSpPr>
          <p:nvPr>
            <p:ph type="pic" sz="quarter" idx="14" hasCustomPrompt="1"/>
          </p:nvPr>
        </p:nvSpPr>
        <p:spPr>
          <a:xfrm>
            <a:off x="2801937" y="2390775"/>
            <a:ext cx="1800225" cy="1800225"/>
          </a:xfrm>
          <a:prstGeom prst="ellipse">
            <a:avLst/>
          </a:prstGeom>
          <a:solidFill>
            <a:schemeClr val="bg1"/>
          </a:solidFill>
        </p:spPr>
        <p:txBody>
          <a:bodyPr>
            <a:noAutofit/>
          </a:bodyPr>
          <a:lstStyle>
            <a:lvl1pPr marL="0" indent="0">
              <a:lnSpc>
                <a:spcPct val="100000"/>
              </a:lnSpc>
              <a:buNone/>
              <a:defRPr>
                <a:solidFill>
                  <a:schemeClr val="tx1"/>
                </a:solidFill>
              </a:defRPr>
            </a:lvl1pPr>
          </a:lstStyle>
          <a:p>
            <a:r>
              <a:rPr lang="en-US"/>
              <a:t> </a:t>
            </a:r>
          </a:p>
        </p:txBody>
      </p:sp>
      <p:sp>
        <p:nvSpPr>
          <p:cNvPr id="14" name="Picture Placeholder 11">
            <a:extLst>
              <a:ext uri="{FF2B5EF4-FFF2-40B4-BE49-F238E27FC236}">
                <a16:creationId xmlns:a16="http://schemas.microsoft.com/office/drawing/2014/main" id="{CA7090BA-5395-4466-845D-2FFF88988FC5}"/>
              </a:ext>
            </a:extLst>
          </p:cNvPr>
          <p:cNvSpPr>
            <a:spLocks noGrp="1"/>
          </p:cNvSpPr>
          <p:nvPr>
            <p:ph type="pic" sz="quarter" idx="15" hasCustomPrompt="1"/>
          </p:nvPr>
        </p:nvSpPr>
        <p:spPr>
          <a:xfrm>
            <a:off x="5195887" y="2390775"/>
            <a:ext cx="1800225" cy="1800225"/>
          </a:xfrm>
          <a:prstGeom prst="ellipse">
            <a:avLst/>
          </a:prstGeom>
          <a:solidFill>
            <a:schemeClr val="bg1"/>
          </a:solidFill>
        </p:spPr>
        <p:txBody>
          <a:bodyPr>
            <a:noAutofit/>
          </a:bodyPr>
          <a:lstStyle>
            <a:lvl1pPr marL="0" indent="0">
              <a:lnSpc>
                <a:spcPct val="100000"/>
              </a:lnSpc>
              <a:buNone/>
              <a:defRPr>
                <a:solidFill>
                  <a:schemeClr val="tx1"/>
                </a:solidFill>
              </a:defRPr>
            </a:lvl1pPr>
          </a:lstStyle>
          <a:p>
            <a:r>
              <a:rPr lang="en-US"/>
              <a:t> </a:t>
            </a:r>
          </a:p>
        </p:txBody>
      </p:sp>
      <p:sp>
        <p:nvSpPr>
          <p:cNvPr id="15" name="Picture Placeholder 11">
            <a:extLst>
              <a:ext uri="{FF2B5EF4-FFF2-40B4-BE49-F238E27FC236}">
                <a16:creationId xmlns:a16="http://schemas.microsoft.com/office/drawing/2014/main" id="{07BD6C02-2D88-4407-AB5F-1B4EE05F3EB7}"/>
              </a:ext>
            </a:extLst>
          </p:cNvPr>
          <p:cNvSpPr>
            <a:spLocks noGrp="1"/>
          </p:cNvSpPr>
          <p:nvPr>
            <p:ph type="pic" sz="quarter" idx="16" hasCustomPrompt="1"/>
          </p:nvPr>
        </p:nvSpPr>
        <p:spPr>
          <a:xfrm>
            <a:off x="7589837" y="2390775"/>
            <a:ext cx="1800225" cy="1800225"/>
          </a:xfrm>
          <a:prstGeom prst="ellipse">
            <a:avLst/>
          </a:prstGeom>
          <a:solidFill>
            <a:schemeClr val="bg1"/>
          </a:solidFill>
        </p:spPr>
        <p:txBody>
          <a:bodyPr>
            <a:noAutofit/>
          </a:bodyPr>
          <a:lstStyle>
            <a:lvl1pPr marL="0" indent="0">
              <a:lnSpc>
                <a:spcPct val="100000"/>
              </a:lnSpc>
              <a:buNone/>
              <a:defRPr>
                <a:solidFill>
                  <a:schemeClr val="tx1"/>
                </a:solidFill>
              </a:defRPr>
            </a:lvl1pPr>
          </a:lstStyle>
          <a:p>
            <a:r>
              <a:rPr lang="en-US"/>
              <a:t> </a:t>
            </a:r>
          </a:p>
        </p:txBody>
      </p:sp>
      <p:sp>
        <p:nvSpPr>
          <p:cNvPr id="16" name="Picture Placeholder 11">
            <a:extLst>
              <a:ext uri="{FF2B5EF4-FFF2-40B4-BE49-F238E27FC236}">
                <a16:creationId xmlns:a16="http://schemas.microsoft.com/office/drawing/2014/main" id="{266000A8-5305-480E-9CC7-8E85E0C22DB8}"/>
              </a:ext>
            </a:extLst>
          </p:cNvPr>
          <p:cNvSpPr>
            <a:spLocks noGrp="1"/>
          </p:cNvSpPr>
          <p:nvPr>
            <p:ph type="pic" sz="quarter" idx="17" hasCustomPrompt="1"/>
          </p:nvPr>
        </p:nvSpPr>
        <p:spPr>
          <a:xfrm>
            <a:off x="9983787" y="2390775"/>
            <a:ext cx="1800225" cy="1800225"/>
          </a:xfrm>
          <a:prstGeom prst="ellipse">
            <a:avLst/>
          </a:prstGeom>
          <a:solidFill>
            <a:schemeClr val="bg1"/>
          </a:solidFill>
        </p:spPr>
        <p:txBody>
          <a:bodyPr>
            <a:noAutofit/>
          </a:bodyPr>
          <a:lstStyle>
            <a:lvl1pPr marL="0" indent="0">
              <a:lnSpc>
                <a:spcPct val="100000"/>
              </a:lnSpc>
              <a:buNone/>
              <a:defRPr>
                <a:solidFill>
                  <a:schemeClr val="tx1"/>
                </a:solidFill>
              </a:defRPr>
            </a:lvl1pPr>
          </a:lstStyle>
          <a:p>
            <a:r>
              <a:rPr lang="en-US"/>
              <a:t> </a:t>
            </a:r>
          </a:p>
        </p:txBody>
      </p:sp>
      <p:sp>
        <p:nvSpPr>
          <p:cNvPr id="11" name="Text Placeholder 96">
            <a:extLst>
              <a:ext uri="{FF2B5EF4-FFF2-40B4-BE49-F238E27FC236}">
                <a16:creationId xmlns:a16="http://schemas.microsoft.com/office/drawing/2014/main" id="{B5788CA3-B109-4C1E-8BEF-296AE5E5BBD7}"/>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3046564347"/>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 Logo Holders">
    <p:bg>
      <p:bgPr>
        <a:solidFill>
          <a:schemeClr val="accent6"/>
        </a:solidFill>
        <a:effectLst/>
      </p:bgPr>
    </p:bg>
    <p:spTree>
      <p:nvGrpSpPr>
        <p:cNvPr id="1" name=""/>
        <p:cNvGrpSpPr/>
        <p:nvPr/>
      </p:nvGrpSpPr>
      <p:grpSpPr>
        <a:xfrm>
          <a:off x="0" y="0"/>
          <a:ext cx="0" cy="0"/>
          <a:chOff x="0" y="0"/>
          <a:chExt cx="0" cy="0"/>
        </a:xfrm>
      </p:grpSpPr>
      <p:sp>
        <p:nvSpPr>
          <p:cNvPr id="22" name="Picture Placeholder 11">
            <a:extLst>
              <a:ext uri="{FF2B5EF4-FFF2-40B4-BE49-F238E27FC236}">
                <a16:creationId xmlns:a16="http://schemas.microsoft.com/office/drawing/2014/main" id="{55383348-573F-407C-AC42-10E5B337AC52}"/>
              </a:ext>
            </a:extLst>
          </p:cNvPr>
          <p:cNvSpPr>
            <a:spLocks noGrp="1"/>
          </p:cNvSpPr>
          <p:nvPr>
            <p:ph type="pic" sz="quarter" idx="22" hasCustomPrompt="1"/>
          </p:nvPr>
        </p:nvSpPr>
        <p:spPr>
          <a:xfrm>
            <a:off x="407987" y="431260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2" name="Picture Placeholder 11">
            <a:extLst>
              <a:ext uri="{FF2B5EF4-FFF2-40B4-BE49-F238E27FC236}">
                <a16:creationId xmlns:a16="http://schemas.microsoft.com/office/drawing/2014/main" id="{75E460CF-60CD-4D04-8BD0-34A76029C4BA}"/>
              </a:ext>
            </a:extLst>
          </p:cNvPr>
          <p:cNvSpPr>
            <a:spLocks noGrp="1"/>
          </p:cNvSpPr>
          <p:nvPr>
            <p:ph type="pic" sz="quarter" idx="13" hasCustomPrompt="1"/>
          </p:nvPr>
        </p:nvSpPr>
        <p:spPr>
          <a:xfrm>
            <a:off x="407987" y="179165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 name="Title 1">
            <a:extLst>
              <a:ext uri="{FF2B5EF4-FFF2-40B4-BE49-F238E27FC236}">
                <a16:creationId xmlns:a16="http://schemas.microsoft.com/office/drawing/2014/main" id="{EA4D40D7-DC13-4D28-9957-EA7D59028BA2}"/>
              </a:ext>
            </a:extLst>
          </p:cNvPr>
          <p:cNvSpPr>
            <a:spLocks noGrp="1"/>
          </p:cNvSpPr>
          <p:nvPr>
            <p:ph type="title" hasCustomPrompt="1"/>
          </p:nvPr>
        </p:nvSpPr>
        <p:spPr/>
        <p:txBody>
          <a:bodyPr/>
          <a:lstStyle>
            <a:lvl1pPr>
              <a:lnSpc>
                <a:spcPct val="100000"/>
              </a:lnSpc>
              <a:defRPr>
                <a:solidFill>
                  <a:schemeClr val="tx1"/>
                </a:solidFill>
              </a:defRPr>
            </a:lvl1pPr>
          </a:lstStyle>
          <a:p>
            <a:r>
              <a:rPr lang="en-US" dirty="0"/>
              <a:t>Click to enter title here</a:t>
            </a:r>
          </a:p>
        </p:txBody>
      </p:sp>
      <p:sp>
        <p:nvSpPr>
          <p:cNvPr id="3" name="Date Placeholder 2">
            <a:extLst>
              <a:ext uri="{FF2B5EF4-FFF2-40B4-BE49-F238E27FC236}">
                <a16:creationId xmlns:a16="http://schemas.microsoft.com/office/drawing/2014/main" id="{6C4A1AB8-2EE2-468C-A083-D01CE559E67F}"/>
              </a:ext>
            </a:extLst>
          </p:cNvPr>
          <p:cNvSpPr>
            <a:spLocks noGrp="1"/>
          </p:cNvSpPr>
          <p:nvPr>
            <p:ph type="dt" sz="half" idx="10"/>
          </p:nvPr>
        </p:nvSpPr>
        <p:spPr/>
        <p:txBody>
          <a:bodyPr/>
          <a:lstStyle>
            <a:lvl1pPr>
              <a:lnSpc>
                <a:spcPct val="100000"/>
              </a:lnSpc>
              <a:defRPr>
                <a:solidFill>
                  <a:schemeClr val="tx1"/>
                </a:solidFill>
              </a:defRPr>
            </a:lvl1pPr>
          </a:lstStyle>
          <a:p>
            <a:endParaRPr lang="en-GB"/>
          </a:p>
        </p:txBody>
      </p:sp>
      <p:sp>
        <p:nvSpPr>
          <p:cNvPr id="5" name="Slide Number Placeholder 4">
            <a:extLst>
              <a:ext uri="{FF2B5EF4-FFF2-40B4-BE49-F238E27FC236}">
                <a16:creationId xmlns:a16="http://schemas.microsoft.com/office/drawing/2014/main" id="{BC99263C-FBED-4354-9C78-6D47AE0C620C}"/>
              </a:ext>
            </a:extLst>
          </p:cNvPr>
          <p:cNvSpPr>
            <a:spLocks noGrp="1"/>
          </p:cNvSpPr>
          <p:nvPr>
            <p:ph type="sldNum" sz="quarter" idx="12"/>
          </p:nvPr>
        </p:nvSpPr>
        <p:spPr/>
        <p:txBody>
          <a:bodyPr/>
          <a:lstStyle>
            <a:lvl1pPr>
              <a:lnSpc>
                <a:spcPct val="100000"/>
              </a:lnSpc>
              <a:defRPr>
                <a:solidFill>
                  <a:schemeClr val="tx1"/>
                </a:solidFill>
              </a:defRPr>
            </a:lvl1pPr>
          </a:lstStyle>
          <a:p>
            <a:fld id="{F8E47D07-9D1E-4FE9-B31A-2F5863681021}" type="slidenum">
              <a:rPr lang="en-GB" smtClean="0"/>
              <a:pPr/>
              <a:t>‹#›</a:t>
            </a:fld>
            <a:endParaRPr lang="en-GB"/>
          </a:p>
        </p:txBody>
      </p:sp>
      <p:sp>
        <p:nvSpPr>
          <p:cNvPr id="13" name="Picture Placeholder 11">
            <a:extLst>
              <a:ext uri="{FF2B5EF4-FFF2-40B4-BE49-F238E27FC236}">
                <a16:creationId xmlns:a16="http://schemas.microsoft.com/office/drawing/2014/main" id="{5C87F9B8-D0F5-497C-AE63-5A450E0E1DA9}"/>
              </a:ext>
            </a:extLst>
          </p:cNvPr>
          <p:cNvSpPr>
            <a:spLocks noGrp="1"/>
          </p:cNvSpPr>
          <p:nvPr>
            <p:ph type="pic" sz="quarter" idx="14" hasCustomPrompt="1"/>
          </p:nvPr>
        </p:nvSpPr>
        <p:spPr>
          <a:xfrm>
            <a:off x="2801937" y="179165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4" name="Picture Placeholder 11">
            <a:extLst>
              <a:ext uri="{FF2B5EF4-FFF2-40B4-BE49-F238E27FC236}">
                <a16:creationId xmlns:a16="http://schemas.microsoft.com/office/drawing/2014/main" id="{CA7090BA-5395-4466-845D-2FFF88988FC5}"/>
              </a:ext>
            </a:extLst>
          </p:cNvPr>
          <p:cNvSpPr>
            <a:spLocks noGrp="1"/>
          </p:cNvSpPr>
          <p:nvPr>
            <p:ph type="pic" sz="quarter" idx="15" hasCustomPrompt="1"/>
          </p:nvPr>
        </p:nvSpPr>
        <p:spPr>
          <a:xfrm>
            <a:off x="5195887" y="179165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5" name="Picture Placeholder 11">
            <a:extLst>
              <a:ext uri="{FF2B5EF4-FFF2-40B4-BE49-F238E27FC236}">
                <a16:creationId xmlns:a16="http://schemas.microsoft.com/office/drawing/2014/main" id="{07BD6C02-2D88-4407-AB5F-1B4EE05F3EB7}"/>
              </a:ext>
            </a:extLst>
          </p:cNvPr>
          <p:cNvSpPr>
            <a:spLocks noGrp="1"/>
          </p:cNvSpPr>
          <p:nvPr>
            <p:ph type="pic" sz="quarter" idx="16" hasCustomPrompt="1"/>
          </p:nvPr>
        </p:nvSpPr>
        <p:spPr>
          <a:xfrm>
            <a:off x="7589837" y="179165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6" name="Picture Placeholder 11">
            <a:extLst>
              <a:ext uri="{FF2B5EF4-FFF2-40B4-BE49-F238E27FC236}">
                <a16:creationId xmlns:a16="http://schemas.microsoft.com/office/drawing/2014/main" id="{266000A8-5305-480E-9CC7-8E85E0C22DB8}"/>
              </a:ext>
            </a:extLst>
          </p:cNvPr>
          <p:cNvSpPr>
            <a:spLocks noGrp="1"/>
          </p:cNvSpPr>
          <p:nvPr>
            <p:ph type="pic" sz="quarter" idx="17" hasCustomPrompt="1"/>
          </p:nvPr>
        </p:nvSpPr>
        <p:spPr>
          <a:xfrm>
            <a:off x="9983787" y="179165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0" name="Picture Placeholder 11">
            <a:extLst>
              <a:ext uri="{FF2B5EF4-FFF2-40B4-BE49-F238E27FC236}">
                <a16:creationId xmlns:a16="http://schemas.microsoft.com/office/drawing/2014/main" id="{528F52C5-394F-4E1B-B272-53ADE5734408}"/>
              </a:ext>
            </a:extLst>
          </p:cNvPr>
          <p:cNvSpPr>
            <a:spLocks noGrp="1"/>
          </p:cNvSpPr>
          <p:nvPr>
            <p:ph type="pic" sz="quarter" idx="18" hasCustomPrompt="1"/>
          </p:nvPr>
        </p:nvSpPr>
        <p:spPr>
          <a:xfrm>
            <a:off x="1604962" y="3052127"/>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1" name="Picture Placeholder 11">
            <a:extLst>
              <a:ext uri="{FF2B5EF4-FFF2-40B4-BE49-F238E27FC236}">
                <a16:creationId xmlns:a16="http://schemas.microsoft.com/office/drawing/2014/main" id="{010FBB93-0F37-4614-B044-1F82ABF9CE63}"/>
              </a:ext>
            </a:extLst>
          </p:cNvPr>
          <p:cNvSpPr>
            <a:spLocks noGrp="1"/>
          </p:cNvSpPr>
          <p:nvPr>
            <p:ph type="pic" sz="quarter" idx="19" hasCustomPrompt="1"/>
          </p:nvPr>
        </p:nvSpPr>
        <p:spPr>
          <a:xfrm>
            <a:off x="3998912" y="3052127"/>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7" name="Picture Placeholder 11">
            <a:extLst>
              <a:ext uri="{FF2B5EF4-FFF2-40B4-BE49-F238E27FC236}">
                <a16:creationId xmlns:a16="http://schemas.microsoft.com/office/drawing/2014/main" id="{B422470C-0E1C-419C-8572-16476BEE7FA8}"/>
              </a:ext>
            </a:extLst>
          </p:cNvPr>
          <p:cNvSpPr>
            <a:spLocks noGrp="1"/>
          </p:cNvSpPr>
          <p:nvPr>
            <p:ph type="pic" sz="quarter" idx="20" hasCustomPrompt="1"/>
          </p:nvPr>
        </p:nvSpPr>
        <p:spPr>
          <a:xfrm>
            <a:off x="6392862" y="3052127"/>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18" name="Picture Placeholder 11">
            <a:extLst>
              <a:ext uri="{FF2B5EF4-FFF2-40B4-BE49-F238E27FC236}">
                <a16:creationId xmlns:a16="http://schemas.microsoft.com/office/drawing/2014/main" id="{531AA156-F64E-4378-B7E9-92F3B595809A}"/>
              </a:ext>
            </a:extLst>
          </p:cNvPr>
          <p:cNvSpPr>
            <a:spLocks noGrp="1"/>
          </p:cNvSpPr>
          <p:nvPr>
            <p:ph type="pic" sz="quarter" idx="21" hasCustomPrompt="1"/>
          </p:nvPr>
        </p:nvSpPr>
        <p:spPr>
          <a:xfrm>
            <a:off x="8786812" y="3052127"/>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3" name="Picture Placeholder 11">
            <a:extLst>
              <a:ext uri="{FF2B5EF4-FFF2-40B4-BE49-F238E27FC236}">
                <a16:creationId xmlns:a16="http://schemas.microsoft.com/office/drawing/2014/main" id="{433BEA04-0693-4052-8B02-BF6FC678BA1D}"/>
              </a:ext>
            </a:extLst>
          </p:cNvPr>
          <p:cNvSpPr>
            <a:spLocks noGrp="1"/>
          </p:cNvSpPr>
          <p:nvPr>
            <p:ph type="pic" sz="quarter" idx="23" hasCustomPrompt="1"/>
          </p:nvPr>
        </p:nvSpPr>
        <p:spPr>
          <a:xfrm>
            <a:off x="2801937" y="431260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4" name="Picture Placeholder 11">
            <a:extLst>
              <a:ext uri="{FF2B5EF4-FFF2-40B4-BE49-F238E27FC236}">
                <a16:creationId xmlns:a16="http://schemas.microsoft.com/office/drawing/2014/main" id="{B88C8BE9-D35E-4988-80D5-BB7AD3E6AD9E}"/>
              </a:ext>
            </a:extLst>
          </p:cNvPr>
          <p:cNvSpPr>
            <a:spLocks noGrp="1"/>
          </p:cNvSpPr>
          <p:nvPr>
            <p:ph type="pic" sz="quarter" idx="24" hasCustomPrompt="1"/>
          </p:nvPr>
        </p:nvSpPr>
        <p:spPr>
          <a:xfrm>
            <a:off x="5195887" y="431260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5" name="Picture Placeholder 11">
            <a:extLst>
              <a:ext uri="{FF2B5EF4-FFF2-40B4-BE49-F238E27FC236}">
                <a16:creationId xmlns:a16="http://schemas.microsoft.com/office/drawing/2014/main" id="{18A22AE5-FC27-4F35-A0A4-5A75925CEFE6}"/>
              </a:ext>
            </a:extLst>
          </p:cNvPr>
          <p:cNvSpPr>
            <a:spLocks noGrp="1"/>
          </p:cNvSpPr>
          <p:nvPr>
            <p:ph type="pic" sz="quarter" idx="25" hasCustomPrompt="1"/>
          </p:nvPr>
        </p:nvSpPr>
        <p:spPr>
          <a:xfrm>
            <a:off x="7589837" y="431260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6" name="Picture Placeholder 11">
            <a:extLst>
              <a:ext uri="{FF2B5EF4-FFF2-40B4-BE49-F238E27FC236}">
                <a16:creationId xmlns:a16="http://schemas.microsoft.com/office/drawing/2014/main" id="{E918B138-DFE8-4A19-AB1C-B0F83FA25063}"/>
              </a:ext>
            </a:extLst>
          </p:cNvPr>
          <p:cNvSpPr>
            <a:spLocks noGrp="1"/>
          </p:cNvSpPr>
          <p:nvPr>
            <p:ph type="pic" sz="quarter" idx="26" hasCustomPrompt="1"/>
          </p:nvPr>
        </p:nvSpPr>
        <p:spPr>
          <a:xfrm>
            <a:off x="9983787" y="4312602"/>
            <a:ext cx="1508761" cy="1508761"/>
          </a:xfrm>
          <a:prstGeom prst="ellipse">
            <a:avLst/>
          </a:prstGeom>
          <a:solidFill>
            <a:schemeClr val="bg1"/>
          </a:solidFill>
        </p:spPr>
        <p:txBody>
          <a:bodyPr>
            <a:noAutofit/>
          </a:bodyPr>
          <a:lstStyle>
            <a:lvl1pPr>
              <a:lnSpc>
                <a:spcPct val="100000"/>
              </a:lnSpc>
              <a:defRPr>
                <a:solidFill>
                  <a:schemeClr val="bg1"/>
                </a:solidFill>
              </a:defRPr>
            </a:lvl1pPr>
          </a:lstStyle>
          <a:p>
            <a:r>
              <a:rPr lang="en-US"/>
              <a:t> </a:t>
            </a:r>
          </a:p>
        </p:txBody>
      </p:sp>
      <p:sp>
        <p:nvSpPr>
          <p:cNvPr id="20" name="Text Placeholder 96">
            <a:extLst>
              <a:ext uri="{FF2B5EF4-FFF2-40B4-BE49-F238E27FC236}">
                <a16:creationId xmlns:a16="http://schemas.microsoft.com/office/drawing/2014/main" id="{CCEEFB9C-D904-475F-96C7-94205FF977B7}"/>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492247719"/>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id="{C17AC543-38B8-5244-ACFA-121DD8C94A06}"/>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2831790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Step Cycle">
    <p:spTree>
      <p:nvGrpSpPr>
        <p:cNvPr id="1" name=""/>
        <p:cNvGrpSpPr/>
        <p:nvPr/>
      </p:nvGrpSpPr>
      <p:grpSpPr>
        <a:xfrm>
          <a:off x="0" y="0"/>
          <a:ext cx="0" cy="0"/>
          <a:chOff x="0" y="0"/>
          <a:chExt cx="0" cy="0"/>
        </a:xfrm>
      </p:grpSpPr>
      <p:sp>
        <p:nvSpPr>
          <p:cNvPr id="37" name="Text Placeholder 35">
            <a:extLst>
              <a:ext uri="{FF2B5EF4-FFF2-40B4-BE49-F238E27FC236}">
                <a16:creationId xmlns:a16="http://schemas.microsoft.com/office/drawing/2014/main" id="{8552BE03-1563-4153-9F03-4CF477C6D0B8}"/>
              </a:ext>
            </a:extLst>
          </p:cNvPr>
          <p:cNvSpPr>
            <a:spLocks noGrp="1"/>
          </p:cNvSpPr>
          <p:nvPr>
            <p:ph type="body" sz="quarter" idx="32" hasCustomPrompt="1"/>
          </p:nvPr>
        </p:nvSpPr>
        <p:spPr>
          <a:xfrm>
            <a:off x="407989" y="238141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id="{8D44FBB5-0816-4A67-9A1E-11064CBAD7FC}"/>
              </a:ext>
            </a:extLst>
          </p:cNvPr>
          <p:cNvSpPr>
            <a:spLocks noGrp="1"/>
          </p:cNvSpPr>
          <p:nvPr>
            <p:ph type="body" sz="quarter" idx="31" hasCustomPrompt="1"/>
          </p:nvPr>
        </p:nvSpPr>
        <p:spPr>
          <a:xfrm>
            <a:off x="407989" y="197732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 name="Title 1">
            <a:extLst>
              <a:ext uri="{FF2B5EF4-FFF2-40B4-BE49-F238E27FC236}">
                <a16:creationId xmlns:a16="http://schemas.microsoft.com/office/drawing/2014/main" id="{BB48A82D-1FED-420A-9205-FF50EB5B805B}"/>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grpSp>
        <p:nvGrpSpPr>
          <p:cNvPr id="4" name="Group 3">
            <a:extLst>
              <a:ext uri="{FF2B5EF4-FFF2-40B4-BE49-F238E27FC236}">
                <a16:creationId xmlns:a16="http://schemas.microsoft.com/office/drawing/2014/main" id="{07A1BF01-A79B-4385-8031-297EE30136DC}"/>
              </a:ext>
            </a:extLst>
          </p:cNvPr>
          <p:cNvGrpSpPr/>
          <p:nvPr userDrawn="1"/>
        </p:nvGrpSpPr>
        <p:grpSpPr>
          <a:xfrm>
            <a:off x="4702794" y="2368567"/>
            <a:ext cx="2786412" cy="2786898"/>
            <a:chOff x="4702794" y="1940301"/>
            <a:chExt cx="2786412" cy="2786898"/>
          </a:xfrm>
        </p:grpSpPr>
        <p:sp>
          <p:nvSpPr>
            <p:cNvPr id="13" name="Oval 12">
              <a:extLst>
                <a:ext uri="{FF2B5EF4-FFF2-40B4-BE49-F238E27FC236}">
                  <a16:creationId xmlns:a16="http://schemas.microsoft.com/office/drawing/2014/main" id="{230997DD-D22B-4EFC-9126-67C2C54698BB}"/>
                </a:ext>
              </a:extLst>
            </p:cNvPr>
            <p:cNvSpPr/>
            <p:nvPr/>
          </p:nvSpPr>
          <p:spPr>
            <a:xfrm>
              <a:off x="4702794" y="1940301"/>
              <a:ext cx="2786412" cy="27868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3600" b="1">
                <a:latin typeface="+mj-lt"/>
              </a:endParaRPr>
            </a:p>
          </p:txBody>
        </p:sp>
        <p:sp>
          <p:nvSpPr>
            <p:cNvPr id="14" name="Freeform 17">
              <a:extLst>
                <a:ext uri="{FF2B5EF4-FFF2-40B4-BE49-F238E27FC236}">
                  <a16:creationId xmlns:a16="http://schemas.microsoft.com/office/drawing/2014/main" id="{29FAD213-61FD-4539-A69F-3C32018A24DB}"/>
                </a:ext>
              </a:extLst>
            </p:cNvPr>
            <p:cNvSpPr>
              <a:spLocks/>
            </p:cNvSpPr>
            <p:nvPr/>
          </p:nvSpPr>
          <p:spPr bwMode="auto">
            <a:xfrm rot="2035772" flipH="1">
              <a:off x="6585832" y="2580721"/>
              <a:ext cx="842959" cy="303261"/>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11" name="Freeform 17">
              <a:extLst>
                <a:ext uri="{FF2B5EF4-FFF2-40B4-BE49-F238E27FC236}">
                  <a16:creationId xmlns:a16="http://schemas.microsoft.com/office/drawing/2014/main" id="{98D6951D-FE9A-4665-95E2-3F19B0E744E3}"/>
                </a:ext>
              </a:extLst>
            </p:cNvPr>
            <p:cNvSpPr>
              <a:spLocks/>
            </p:cNvSpPr>
            <p:nvPr/>
          </p:nvSpPr>
          <p:spPr bwMode="auto">
            <a:xfrm rot="16435772" flipH="1">
              <a:off x="4698038" y="2693600"/>
              <a:ext cx="842959" cy="303261"/>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id="{2768B24A-1E90-4139-8E9B-B4B117E517F1}"/>
                </a:ext>
              </a:extLst>
            </p:cNvPr>
            <p:cNvSpPr>
              <a:spLocks/>
            </p:cNvSpPr>
            <p:nvPr/>
          </p:nvSpPr>
          <p:spPr bwMode="auto">
            <a:xfrm rot="9235772" flipH="1">
              <a:off x="5739691" y="4272038"/>
              <a:ext cx="842959" cy="303261"/>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grpSp>
      <p:sp>
        <p:nvSpPr>
          <p:cNvPr id="16" name="Oval 15">
            <a:extLst>
              <a:ext uri="{FF2B5EF4-FFF2-40B4-BE49-F238E27FC236}">
                <a16:creationId xmlns:a16="http://schemas.microsoft.com/office/drawing/2014/main" id="{225B7881-80A4-4DE1-92CC-18F43E2DBF8A}"/>
              </a:ext>
            </a:extLst>
          </p:cNvPr>
          <p:cNvSpPr/>
          <p:nvPr/>
        </p:nvSpPr>
        <p:spPr>
          <a:xfrm flipH="1">
            <a:off x="4010019" y="1340375"/>
            <a:ext cx="4171962" cy="41719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3600" b="1">
              <a:latin typeface="+mj-lt"/>
            </a:endParaRPr>
          </a:p>
        </p:txBody>
      </p:sp>
      <p:sp>
        <p:nvSpPr>
          <p:cNvPr id="33" name="Picture Placeholder 18">
            <a:extLst>
              <a:ext uri="{FF2B5EF4-FFF2-40B4-BE49-F238E27FC236}">
                <a16:creationId xmlns:a16="http://schemas.microsoft.com/office/drawing/2014/main" id="{98B8D385-C24B-4777-A949-9567F02FB157}"/>
              </a:ext>
            </a:extLst>
          </p:cNvPr>
          <p:cNvSpPr>
            <a:spLocks noGrp="1"/>
          </p:cNvSpPr>
          <p:nvPr>
            <p:ph type="pic" sz="quarter" idx="21" hasCustomPrompt="1"/>
          </p:nvPr>
        </p:nvSpPr>
        <p:spPr>
          <a:xfrm>
            <a:off x="5266890" y="1703838"/>
            <a:ext cx="1658270" cy="16582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34" name="Picture Placeholder 18">
            <a:extLst>
              <a:ext uri="{FF2B5EF4-FFF2-40B4-BE49-F238E27FC236}">
                <a16:creationId xmlns:a16="http://schemas.microsoft.com/office/drawing/2014/main" id="{0FEB6459-32DC-4DA1-A8F5-8F0A8A38CEF6}"/>
              </a:ext>
            </a:extLst>
          </p:cNvPr>
          <p:cNvSpPr>
            <a:spLocks noGrp="1"/>
          </p:cNvSpPr>
          <p:nvPr>
            <p:ph type="pic" sz="quarter" idx="23" hasCustomPrompt="1"/>
          </p:nvPr>
        </p:nvSpPr>
        <p:spPr>
          <a:xfrm>
            <a:off x="6467158" y="3634224"/>
            <a:ext cx="1658270" cy="16582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id="{1A1E17F1-1D9F-4878-AA4D-733B2CB3375E}"/>
              </a:ext>
            </a:extLst>
          </p:cNvPr>
          <p:cNvSpPr>
            <a:spLocks noGrp="1"/>
          </p:cNvSpPr>
          <p:nvPr>
            <p:ph type="pic" sz="quarter" idx="30" hasCustomPrompt="1"/>
          </p:nvPr>
        </p:nvSpPr>
        <p:spPr>
          <a:xfrm>
            <a:off x="4136020" y="3634224"/>
            <a:ext cx="1658270" cy="16582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40" name="Text Placeholder 35">
            <a:extLst>
              <a:ext uri="{FF2B5EF4-FFF2-40B4-BE49-F238E27FC236}">
                <a16:creationId xmlns:a16="http://schemas.microsoft.com/office/drawing/2014/main" id="{B5A9EE24-117D-4356-9278-0CDA5ECC9B11}"/>
              </a:ext>
            </a:extLst>
          </p:cNvPr>
          <p:cNvSpPr>
            <a:spLocks noGrp="1"/>
          </p:cNvSpPr>
          <p:nvPr>
            <p:ph type="body" sz="quarter" idx="35" hasCustomPrompt="1"/>
          </p:nvPr>
        </p:nvSpPr>
        <p:spPr>
          <a:xfrm>
            <a:off x="407989"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id="{FCECF160-D8C9-495C-A20A-83370080554E}"/>
              </a:ext>
            </a:extLst>
          </p:cNvPr>
          <p:cNvSpPr>
            <a:spLocks noGrp="1"/>
          </p:cNvSpPr>
          <p:nvPr>
            <p:ph type="body" sz="quarter" idx="36" hasCustomPrompt="1"/>
          </p:nvPr>
        </p:nvSpPr>
        <p:spPr>
          <a:xfrm>
            <a:off x="407989"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42" name="Text Placeholder 35">
            <a:extLst>
              <a:ext uri="{FF2B5EF4-FFF2-40B4-BE49-F238E27FC236}">
                <a16:creationId xmlns:a16="http://schemas.microsoft.com/office/drawing/2014/main" id="{3576F2D3-5E56-44DC-B72E-E5651D4085EB}"/>
              </a:ext>
            </a:extLst>
          </p:cNvPr>
          <p:cNvSpPr>
            <a:spLocks noGrp="1"/>
          </p:cNvSpPr>
          <p:nvPr>
            <p:ph type="body" sz="quarter" idx="37" hasCustomPrompt="1"/>
          </p:nvPr>
        </p:nvSpPr>
        <p:spPr>
          <a:xfrm>
            <a:off x="8378155"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id="{7FC4BBC1-5DC6-4EB2-B41F-E08BFBDE682F}"/>
              </a:ext>
            </a:extLst>
          </p:cNvPr>
          <p:cNvSpPr>
            <a:spLocks noGrp="1"/>
          </p:cNvSpPr>
          <p:nvPr>
            <p:ph type="body" sz="quarter" idx="38" hasCustomPrompt="1"/>
          </p:nvPr>
        </p:nvSpPr>
        <p:spPr>
          <a:xfrm>
            <a:off x="8378155"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21" name="Text Placeholder 96">
            <a:extLst>
              <a:ext uri="{FF2B5EF4-FFF2-40B4-BE49-F238E27FC236}">
                <a16:creationId xmlns:a16="http://schemas.microsoft.com/office/drawing/2014/main" id="{E5E4BB74-DA2D-41B2-AA1D-6A62934140E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111345146"/>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lvl1pPr>
              <a:lnSpc>
                <a:spcPct val="100000"/>
              </a:lnSpc>
              <a:defRPr/>
            </a:lvl1pPr>
          </a:lstStyle>
          <a:p>
            <a:endParaRPr lang="en-GB" dirty="0"/>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26881019"/>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Step Cycl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E131E32-D591-4D01-92AB-485CBED924ED}"/>
              </a:ext>
            </a:extLst>
          </p:cNvPr>
          <p:cNvGrpSpPr/>
          <p:nvPr/>
        </p:nvGrpSpPr>
        <p:grpSpPr>
          <a:xfrm>
            <a:off x="4382752" y="2025571"/>
            <a:ext cx="3499796" cy="3499894"/>
            <a:chOff x="4490400" y="1728106"/>
            <a:chExt cx="3211200" cy="3211290"/>
          </a:xfrm>
        </p:grpSpPr>
        <p:sp>
          <p:nvSpPr>
            <p:cNvPr id="50" name="Oval 49">
              <a:extLst>
                <a:ext uri="{FF2B5EF4-FFF2-40B4-BE49-F238E27FC236}">
                  <a16:creationId xmlns:a16="http://schemas.microsoft.com/office/drawing/2014/main" id="{C289433E-E4BD-447F-A5D3-E923FF48D138}"/>
                </a:ext>
              </a:extLst>
            </p:cNvPr>
            <p:cNvSpPr/>
            <p:nvPr/>
          </p:nvSpPr>
          <p:spPr>
            <a:xfrm>
              <a:off x="4490400" y="1728106"/>
              <a:ext cx="3211200" cy="32112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3600" b="1">
                <a:latin typeface="+mj-lt"/>
              </a:endParaRPr>
            </a:p>
          </p:txBody>
        </p:sp>
        <p:sp>
          <p:nvSpPr>
            <p:cNvPr id="51" name="Freeform 17">
              <a:extLst>
                <a:ext uri="{FF2B5EF4-FFF2-40B4-BE49-F238E27FC236}">
                  <a16:creationId xmlns:a16="http://schemas.microsoft.com/office/drawing/2014/main" id="{42772CDC-6E6C-420D-900E-FDB16E44FD16}"/>
                </a:ext>
              </a:extLst>
            </p:cNvPr>
            <p:cNvSpPr>
              <a:spLocks/>
            </p:cNvSpPr>
            <p:nvPr/>
          </p:nvSpPr>
          <p:spPr bwMode="auto">
            <a:xfrm rot="19854777" flipH="1">
              <a:off x="5535147" y="1908953"/>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0D540155-5B59-4189-895D-F8654D5FF389}"/>
                </a:ext>
              </a:extLst>
            </p:cNvPr>
            <p:cNvSpPr>
              <a:spLocks/>
            </p:cNvSpPr>
            <p:nvPr/>
          </p:nvSpPr>
          <p:spPr bwMode="auto">
            <a:xfrm rot="13554777" flipH="1">
              <a:off x="4504235" y="3618060"/>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FE10B99A-BD03-430A-9F22-CFE36F812487}"/>
                </a:ext>
              </a:extLst>
            </p:cNvPr>
            <p:cNvSpPr>
              <a:spLocks/>
            </p:cNvSpPr>
            <p:nvPr/>
          </p:nvSpPr>
          <p:spPr bwMode="auto">
            <a:xfrm rot="9054777" flipH="1">
              <a:off x="5815679" y="4409107"/>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4" name="Freeform 17">
              <a:extLst>
                <a:ext uri="{FF2B5EF4-FFF2-40B4-BE49-F238E27FC236}">
                  <a16:creationId xmlns:a16="http://schemas.microsoft.com/office/drawing/2014/main" id="{1D6D7828-85FD-428A-B05F-5C2C1BC9BEF4}"/>
                </a:ext>
              </a:extLst>
            </p:cNvPr>
            <p:cNvSpPr>
              <a:spLocks/>
            </p:cNvSpPr>
            <p:nvPr/>
          </p:nvSpPr>
          <p:spPr bwMode="auto">
            <a:xfrm rot="2754777" flipH="1">
              <a:off x="6846591" y="2700000"/>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grpSp>
      <p:sp>
        <p:nvSpPr>
          <p:cNvPr id="37" name="Text Placeholder 35">
            <a:extLst>
              <a:ext uri="{FF2B5EF4-FFF2-40B4-BE49-F238E27FC236}">
                <a16:creationId xmlns:a16="http://schemas.microsoft.com/office/drawing/2014/main" id="{8552BE03-1563-4153-9F03-4CF477C6D0B8}"/>
              </a:ext>
            </a:extLst>
          </p:cNvPr>
          <p:cNvSpPr>
            <a:spLocks noGrp="1"/>
          </p:cNvSpPr>
          <p:nvPr>
            <p:ph type="body" sz="quarter" idx="32" hasCustomPrompt="1"/>
          </p:nvPr>
        </p:nvSpPr>
        <p:spPr>
          <a:xfrm>
            <a:off x="407989" y="238141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id="{8D44FBB5-0816-4A67-9A1E-11064CBAD7FC}"/>
              </a:ext>
            </a:extLst>
          </p:cNvPr>
          <p:cNvSpPr>
            <a:spLocks noGrp="1"/>
          </p:cNvSpPr>
          <p:nvPr>
            <p:ph type="body" sz="quarter" idx="31" hasCustomPrompt="1"/>
          </p:nvPr>
        </p:nvSpPr>
        <p:spPr>
          <a:xfrm>
            <a:off x="407989" y="197732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 name="Title 1">
            <a:extLst>
              <a:ext uri="{FF2B5EF4-FFF2-40B4-BE49-F238E27FC236}">
                <a16:creationId xmlns:a16="http://schemas.microsoft.com/office/drawing/2014/main" id="{BB48A82D-1FED-420A-9205-FF50EB5B805B}"/>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4" name="Picture Placeholder 18">
            <a:extLst>
              <a:ext uri="{FF2B5EF4-FFF2-40B4-BE49-F238E27FC236}">
                <a16:creationId xmlns:a16="http://schemas.microsoft.com/office/drawing/2014/main" id="{0FEB6459-32DC-4DA1-A8F5-8F0A8A38CEF6}"/>
              </a:ext>
            </a:extLst>
          </p:cNvPr>
          <p:cNvSpPr>
            <a:spLocks noGrp="1"/>
          </p:cNvSpPr>
          <p:nvPr>
            <p:ph type="pic" sz="quarter" idx="23" hasCustomPrompt="1"/>
          </p:nvPr>
        </p:nvSpPr>
        <p:spPr>
          <a:xfrm>
            <a:off x="6198447" y="3791095"/>
            <a:ext cx="1915200" cy="1915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id="{1A1E17F1-1D9F-4878-AA4D-733B2CB3375E}"/>
              </a:ext>
            </a:extLst>
          </p:cNvPr>
          <p:cNvSpPr>
            <a:spLocks noGrp="1"/>
          </p:cNvSpPr>
          <p:nvPr>
            <p:ph type="pic" sz="quarter" idx="30" hasCustomPrompt="1"/>
          </p:nvPr>
        </p:nvSpPr>
        <p:spPr>
          <a:xfrm>
            <a:off x="4471325" y="4079859"/>
            <a:ext cx="1317600" cy="131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8" name="Text Placeholder 35">
            <a:extLst>
              <a:ext uri="{FF2B5EF4-FFF2-40B4-BE49-F238E27FC236}">
                <a16:creationId xmlns:a16="http://schemas.microsoft.com/office/drawing/2014/main" id="{B2CDFEC6-77B5-48E1-AD00-558860A3B7D7}"/>
              </a:ext>
            </a:extLst>
          </p:cNvPr>
          <p:cNvSpPr>
            <a:spLocks noGrp="1"/>
          </p:cNvSpPr>
          <p:nvPr>
            <p:ph type="body" sz="quarter" idx="33" hasCustomPrompt="1"/>
          </p:nvPr>
        </p:nvSpPr>
        <p:spPr>
          <a:xfrm>
            <a:off x="407989"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9" name="Text Placeholder 35">
            <a:extLst>
              <a:ext uri="{FF2B5EF4-FFF2-40B4-BE49-F238E27FC236}">
                <a16:creationId xmlns:a16="http://schemas.microsoft.com/office/drawing/2014/main" id="{6D92BE5C-CD11-4FE3-BBAA-4E269EF03186}"/>
              </a:ext>
            </a:extLst>
          </p:cNvPr>
          <p:cNvSpPr>
            <a:spLocks noGrp="1"/>
          </p:cNvSpPr>
          <p:nvPr>
            <p:ph type="body" sz="quarter" idx="34" hasCustomPrompt="1"/>
          </p:nvPr>
        </p:nvSpPr>
        <p:spPr>
          <a:xfrm>
            <a:off x="407989"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40" name="Text Placeholder 35">
            <a:extLst>
              <a:ext uri="{FF2B5EF4-FFF2-40B4-BE49-F238E27FC236}">
                <a16:creationId xmlns:a16="http://schemas.microsoft.com/office/drawing/2014/main" id="{B5A9EE24-117D-4356-9278-0CDA5ECC9B11}"/>
              </a:ext>
            </a:extLst>
          </p:cNvPr>
          <p:cNvSpPr>
            <a:spLocks noGrp="1"/>
          </p:cNvSpPr>
          <p:nvPr>
            <p:ph type="body" sz="quarter" idx="35" hasCustomPrompt="1"/>
          </p:nvPr>
        </p:nvSpPr>
        <p:spPr>
          <a:xfrm>
            <a:off x="8378155"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id="{FCECF160-D8C9-495C-A20A-83370080554E}"/>
              </a:ext>
            </a:extLst>
          </p:cNvPr>
          <p:cNvSpPr>
            <a:spLocks noGrp="1"/>
          </p:cNvSpPr>
          <p:nvPr>
            <p:ph type="body" sz="quarter" idx="36" hasCustomPrompt="1"/>
          </p:nvPr>
        </p:nvSpPr>
        <p:spPr>
          <a:xfrm>
            <a:off x="8378155"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42" name="Text Placeholder 35">
            <a:extLst>
              <a:ext uri="{FF2B5EF4-FFF2-40B4-BE49-F238E27FC236}">
                <a16:creationId xmlns:a16="http://schemas.microsoft.com/office/drawing/2014/main" id="{3576F2D3-5E56-44DC-B72E-E5651D4085EB}"/>
              </a:ext>
            </a:extLst>
          </p:cNvPr>
          <p:cNvSpPr>
            <a:spLocks noGrp="1"/>
          </p:cNvSpPr>
          <p:nvPr>
            <p:ph type="body" sz="quarter" idx="37" hasCustomPrompt="1"/>
          </p:nvPr>
        </p:nvSpPr>
        <p:spPr>
          <a:xfrm>
            <a:off x="8378155" y="238141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id="{7FC4BBC1-5DC6-4EB2-B41F-E08BFBDE682F}"/>
              </a:ext>
            </a:extLst>
          </p:cNvPr>
          <p:cNvSpPr>
            <a:spLocks noGrp="1"/>
          </p:cNvSpPr>
          <p:nvPr>
            <p:ph type="body" sz="quarter" idx="38" hasCustomPrompt="1"/>
          </p:nvPr>
        </p:nvSpPr>
        <p:spPr>
          <a:xfrm>
            <a:off x="8378155" y="197732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55" name="Picture Placeholder 18">
            <a:extLst>
              <a:ext uri="{FF2B5EF4-FFF2-40B4-BE49-F238E27FC236}">
                <a16:creationId xmlns:a16="http://schemas.microsoft.com/office/drawing/2014/main" id="{1C0612FC-2E67-4816-A17C-A913B264C318}"/>
              </a:ext>
            </a:extLst>
          </p:cNvPr>
          <p:cNvSpPr>
            <a:spLocks noGrp="1"/>
          </p:cNvSpPr>
          <p:nvPr>
            <p:ph type="pic" sz="quarter" idx="39" hasCustomPrompt="1"/>
          </p:nvPr>
        </p:nvSpPr>
        <p:spPr>
          <a:xfrm>
            <a:off x="6497247" y="2133195"/>
            <a:ext cx="1317600" cy="1317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3" name="Picture Placeholder 18">
            <a:extLst>
              <a:ext uri="{FF2B5EF4-FFF2-40B4-BE49-F238E27FC236}">
                <a16:creationId xmlns:a16="http://schemas.microsoft.com/office/drawing/2014/main" id="{98B8D385-C24B-4777-A949-9567F02FB157}"/>
              </a:ext>
            </a:extLst>
          </p:cNvPr>
          <p:cNvSpPr>
            <a:spLocks noGrp="1"/>
          </p:cNvSpPr>
          <p:nvPr>
            <p:ph type="pic" sz="quarter" idx="21" hasCustomPrompt="1"/>
          </p:nvPr>
        </p:nvSpPr>
        <p:spPr>
          <a:xfrm rot="5400000">
            <a:off x="4172926" y="1834797"/>
            <a:ext cx="1914398" cy="19143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24" name="Text Placeholder 96">
            <a:extLst>
              <a:ext uri="{FF2B5EF4-FFF2-40B4-BE49-F238E27FC236}">
                <a16:creationId xmlns:a16="http://schemas.microsoft.com/office/drawing/2014/main" id="{CE8C3807-87D9-42F7-9FDA-C83B7DA9469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96562107"/>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Step Cycle">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5E9D534-D83A-4B31-A3BE-9427DD348BAF}"/>
              </a:ext>
            </a:extLst>
          </p:cNvPr>
          <p:cNvGrpSpPr/>
          <p:nvPr userDrawn="1"/>
        </p:nvGrpSpPr>
        <p:grpSpPr>
          <a:xfrm>
            <a:off x="4500562" y="2232668"/>
            <a:ext cx="3267076" cy="3267070"/>
            <a:chOff x="4500562" y="1662253"/>
            <a:chExt cx="3267076" cy="3267070"/>
          </a:xfrm>
        </p:grpSpPr>
        <p:sp>
          <p:nvSpPr>
            <p:cNvPr id="52" name="Oval 51">
              <a:extLst>
                <a:ext uri="{FF2B5EF4-FFF2-40B4-BE49-F238E27FC236}">
                  <a16:creationId xmlns:a16="http://schemas.microsoft.com/office/drawing/2014/main" id="{3C512217-6459-4660-9829-4DE5567187F7}"/>
                </a:ext>
              </a:extLst>
            </p:cNvPr>
            <p:cNvSpPr/>
            <p:nvPr/>
          </p:nvSpPr>
          <p:spPr>
            <a:xfrm rot="1639321">
              <a:off x="4500562" y="1662253"/>
              <a:ext cx="3267076" cy="32670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3600" b="1">
                <a:latin typeface="+mj-lt"/>
              </a:endParaRPr>
            </a:p>
          </p:txBody>
        </p:sp>
        <p:sp>
          <p:nvSpPr>
            <p:cNvPr id="53" name="Freeform 19">
              <a:extLst>
                <a:ext uri="{FF2B5EF4-FFF2-40B4-BE49-F238E27FC236}">
                  <a16:creationId xmlns:a16="http://schemas.microsoft.com/office/drawing/2014/main" id="{59D28C0B-069A-4D30-B857-D43033D72094}"/>
                </a:ext>
              </a:extLst>
            </p:cNvPr>
            <p:cNvSpPr>
              <a:spLocks/>
            </p:cNvSpPr>
            <p:nvPr/>
          </p:nvSpPr>
          <p:spPr bwMode="auto">
            <a:xfrm rot="1405703" flipH="1">
              <a:off x="6695740" y="2010380"/>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245FE08A-350D-4ADF-B528-DE0441A1AB41}"/>
                </a:ext>
              </a:extLst>
            </p:cNvPr>
            <p:cNvSpPr>
              <a:spLocks/>
            </p:cNvSpPr>
            <p:nvPr/>
          </p:nvSpPr>
          <p:spPr bwMode="auto">
            <a:xfrm rot="14365703" flipH="1">
              <a:off x="4628605" y="3890961"/>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id="{EE0CA3E0-C143-41E0-AF74-49D1F216DF07}"/>
                </a:ext>
              </a:extLst>
            </p:cNvPr>
            <p:cNvSpPr>
              <a:spLocks/>
            </p:cNvSpPr>
            <p:nvPr/>
          </p:nvSpPr>
          <p:spPr bwMode="auto">
            <a:xfrm rot="18685703" flipH="1">
              <a:off x="4959962" y="2213580"/>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id="{D2153C8F-EEA8-494D-A76E-24CE12EDC97D}"/>
                </a:ext>
              </a:extLst>
            </p:cNvPr>
            <p:cNvSpPr>
              <a:spLocks/>
            </p:cNvSpPr>
            <p:nvPr/>
          </p:nvSpPr>
          <p:spPr bwMode="auto">
            <a:xfrm rot="10045703" flipH="1">
              <a:off x="6121494" y="4724438"/>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sp>
          <p:nvSpPr>
            <p:cNvPr id="58" name="Freeform 19">
              <a:extLst>
                <a:ext uri="{FF2B5EF4-FFF2-40B4-BE49-F238E27FC236}">
                  <a16:creationId xmlns:a16="http://schemas.microsoft.com/office/drawing/2014/main" id="{CD30E02F-8444-4044-9031-40722B9986B9}"/>
                </a:ext>
              </a:extLst>
            </p:cNvPr>
            <p:cNvSpPr>
              <a:spLocks/>
            </p:cNvSpPr>
            <p:nvPr/>
          </p:nvSpPr>
          <p:spPr bwMode="auto">
            <a:xfrm rot="5725703" flipH="1">
              <a:off x="7375506" y="3562176"/>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endParaRPr lang="en-US"/>
            </a:p>
          </p:txBody>
        </p:sp>
      </p:grpSp>
      <p:sp>
        <p:nvSpPr>
          <p:cNvPr id="37" name="Text Placeholder 35">
            <a:extLst>
              <a:ext uri="{FF2B5EF4-FFF2-40B4-BE49-F238E27FC236}">
                <a16:creationId xmlns:a16="http://schemas.microsoft.com/office/drawing/2014/main" id="{8552BE03-1563-4153-9F03-4CF477C6D0B8}"/>
              </a:ext>
            </a:extLst>
          </p:cNvPr>
          <p:cNvSpPr>
            <a:spLocks noGrp="1"/>
          </p:cNvSpPr>
          <p:nvPr userDrawn="1">
            <p:ph type="body" sz="quarter" idx="32" hasCustomPrompt="1"/>
          </p:nvPr>
        </p:nvSpPr>
        <p:spPr>
          <a:xfrm>
            <a:off x="7454652" y="197799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id="{8D44FBB5-0816-4A67-9A1E-11064CBAD7FC}"/>
              </a:ext>
            </a:extLst>
          </p:cNvPr>
          <p:cNvSpPr>
            <a:spLocks noGrp="1"/>
          </p:cNvSpPr>
          <p:nvPr userDrawn="1">
            <p:ph type="body" sz="quarter" idx="31" hasCustomPrompt="1"/>
          </p:nvPr>
        </p:nvSpPr>
        <p:spPr>
          <a:xfrm>
            <a:off x="7454652" y="157390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3" name="Date Placeholder 2">
            <a:extLst>
              <a:ext uri="{FF2B5EF4-FFF2-40B4-BE49-F238E27FC236}">
                <a16:creationId xmlns:a16="http://schemas.microsoft.com/office/drawing/2014/main" id="{FE4832AD-985D-4D13-ADFF-E382CC2CA7F2}"/>
              </a:ext>
            </a:extLst>
          </p:cNvPr>
          <p:cNvSpPr>
            <a:spLocks noGrp="1"/>
          </p:cNvSpPr>
          <p:nvPr userDrawn="1">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userDrawn="1">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 name="Title 1">
            <a:extLst>
              <a:ext uri="{FF2B5EF4-FFF2-40B4-BE49-F238E27FC236}">
                <a16:creationId xmlns:a16="http://schemas.microsoft.com/office/drawing/2014/main" id="{BB48A82D-1FED-420A-9205-FF50EB5B805B}"/>
              </a:ext>
            </a:extLst>
          </p:cNvPr>
          <p:cNvSpPr>
            <a:spLocks noGrp="1"/>
          </p:cNvSpPr>
          <p:nvPr userDrawn="1">
            <p:ph type="title" hasCustomPrompt="1"/>
          </p:nvPr>
        </p:nvSpPr>
        <p:spPr>
          <a:xfrm>
            <a:off x="407987" y="404812"/>
            <a:ext cx="11376025" cy="1007427"/>
          </a:xfrm>
        </p:spPr>
        <p:txBody>
          <a:bodyPr/>
          <a:lstStyle>
            <a:lvl1pPr>
              <a:lnSpc>
                <a:spcPct val="100000"/>
              </a:lnSpc>
              <a:defRPr/>
            </a:lvl1pPr>
          </a:lstStyle>
          <a:p>
            <a:r>
              <a:rPr lang="en-US" dirty="0"/>
              <a:t>Click to enter title here</a:t>
            </a:r>
          </a:p>
        </p:txBody>
      </p:sp>
      <p:sp>
        <p:nvSpPr>
          <p:cNvPr id="34" name="Picture Placeholder 18">
            <a:extLst>
              <a:ext uri="{FF2B5EF4-FFF2-40B4-BE49-F238E27FC236}">
                <a16:creationId xmlns:a16="http://schemas.microsoft.com/office/drawing/2014/main" id="{0FEB6459-32DC-4DA1-A8F5-8F0A8A38CEF6}"/>
              </a:ext>
            </a:extLst>
          </p:cNvPr>
          <p:cNvSpPr>
            <a:spLocks noGrp="1"/>
          </p:cNvSpPr>
          <p:nvPr userDrawn="1">
            <p:ph type="pic" sz="quarter" idx="23" hasCustomPrompt="1"/>
          </p:nvPr>
        </p:nvSpPr>
        <p:spPr>
          <a:xfrm>
            <a:off x="4615503" y="4283154"/>
            <a:ext cx="1382400" cy="138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id="{1A1E17F1-1D9F-4878-AA4D-733B2CB3375E}"/>
              </a:ext>
            </a:extLst>
          </p:cNvPr>
          <p:cNvSpPr>
            <a:spLocks noGrp="1"/>
          </p:cNvSpPr>
          <p:nvPr userDrawn="1">
            <p:ph type="pic" sz="quarter" idx="30" hasCustomPrompt="1"/>
          </p:nvPr>
        </p:nvSpPr>
        <p:spPr>
          <a:xfrm>
            <a:off x="4106791" y="2766804"/>
            <a:ext cx="1382400" cy="138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40" name="Text Placeholder 35">
            <a:extLst>
              <a:ext uri="{FF2B5EF4-FFF2-40B4-BE49-F238E27FC236}">
                <a16:creationId xmlns:a16="http://schemas.microsoft.com/office/drawing/2014/main" id="{B5A9EE24-117D-4356-9278-0CDA5ECC9B11}"/>
              </a:ext>
            </a:extLst>
          </p:cNvPr>
          <p:cNvSpPr>
            <a:spLocks noGrp="1"/>
          </p:cNvSpPr>
          <p:nvPr userDrawn="1">
            <p:ph type="body" sz="quarter" idx="35" hasCustomPrompt="1"/>
          </p:nvPr>
        </p:nvSpPr>
        <p:spPr>
          <a:xfrm>
            <a:off x="407989" y="334550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id="{FCECF160-D8C9-495C-A20A-83370080554E}"/>
              </a:ext>
            </a:extLst>
          </p:cNvPr>
          <p:cNvSpPr>
            <a:spLocks noGrp="1"/>
          </p:cNvSpPr>
          <p:nvPr userDrawn="1">
            <p:ph type="body" sz="quarter" idx="36" hasCustomPrompt="1"/>
          </p:nvPr>
        </p:nvSpPr>
        <p:spPr>
          <a:xfrm>
            <a:off x="407989" y="294141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42" name="Text Placeholder 35">
            <a:extLst>
              <a:ext uri="{FF2B5EF4-FFF2-40B4-BE49-F238E27FC236}">
                <a16:creationId xmlns:a16="http://schemas.microsoft.com/office/drawing/2014/main" id="{3576F2D3-5E56-44DC-B72E-E5651D4085EB}"/>
              </a:ext>
            </a:extLst>
          </p:cNvPr>
          <p:cNvSpPr>
            <a:spLocks noGrp="1"/>
          </p:cNvSpPr>
          <p:nvPr userDrawn="1">
            <p:ph type="body" sz="quarter" idx="37" hasCustomPrompt="1"/>
          </p:nvPr>
        </p:nvSpPr>
        <p:spPr>
          <a:xfrm>
            <a:off x="407989" y="488779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id="{7FC4BBC1-5DC6-4EB2-B41F-E08BFBDE682F}"/>
              </a:ext>
            </a:extLst>
          </p:cNvPr>
          <p:cNvSpPr>
            <a:spLocks noGrp="1"/>
          </p:cNvSpPr>
          <p:nvPr userDrawn="1">
            <p:ph type="body" sz="quarter" idx="38" hasCustomPrompt="1"/>
          </p:nvPr>
        </p:nvSpPr>
        <p:spPr>
          <a:xfrm>
            <a:off x="407989" y="448370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55" name="Picture Placeholder 18">
            <a:extLst>
              <a:ext uri="{FF2B5EF4-FFF2-40B4-BE49-F238E27FC236}">
                <a16:creationId xmlns:a16="http://schemas.microsoft.com/office/drawing/2014/main" id="{1C0612FC-2E67-4816-A17C-A913B264C318}"/>
              </a:ext>
            </a:extLst>
          </p:cNvPr>
          <p:cNvSpPr>
            <a:spLocks noGrp="1"/>
          </p:cNvSpPr>
          <p:nvPr userDrawn="1">
            <p:ph type="pic" sz="quarter" idx="39" hasCustomPrompt="1"/>
          </p:nvPr>
        </p:nvSpPr>
        <p:spPr>
          <a:xfrm>
            <a:off x="6214837" y="4268148"/>
            <a:ext cx="1382400" cy="138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3" name="Picture Placeholder 18">
            <a:extLst>
              <a:ext uri="{FF2B5EF4-FFF2-40B4-BE49-F238E27FC236}">
                <a16:creationId xmlns:a16="http://schemas.microsoft.com/office/drawing/2014/main" id="{98B8D385-C24B-4777-A949-9567F02FB157}"/>
              </a:ext>
            </a:extLst>
          </p:cNvPr>
          <p:cNvSpPr>
            <a:spLocks noGrp="1"/>
          </p:cNvSpPr>
          <p:nvPr userDrawn="1">
            <p:ph type="pic" sz="quarter" idx="21" hasCustomPrompt="1"/>
          </p:nvPr>
        </p:nvSpPr>
        <p:spPr>
          <a:xfrm rot="5400000">
            <a:off x="5391956" y="1814412"/>
            <a:ext cx="1382400" cy="1382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100" name="Text Placeholder 35">
            <a:extLst>
              <a:ext uri="{FF2B5EF4-FFF2-40B4-BE49-F238E27FC236}">
                <a16:creationId xmlns:a16="http://schemas.microsoft.com/office/drawing/2014/main" id="{2FEFE8F0-9BAA-4346-BB21-AE04B912909E}"/>
              </a:ext>
            </a:extLst>
          </p:cNvPr>
          <p:cNvSpPr>
            <a:spLocks noGrp="1"/>
          </p:cNvSpPr>
          <p:nvPr userDrawn="1">
            <p:ph type="body" sz="quarter" idx="40" hasCustomPrompt="1"/>
          </p:nvPr>
        </p:nvSpPr>
        <p:spPr>
          <a:xfrm>
            <a:off x="8378155" y="488779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1" name="Text Placeholder 35">
            <a:extLst>
              <a:ext uri="{FF2B5EF4-FFF2-40B4-BE49-F238E27FC236}">
                <a16:creationId xmlns:a16="http://schemas.microsoft.com/office/drawing/2014/main" id="{C99D92DC-FF86-40FE-B29A-81222ADC7B00}"/>
              </a:ext>
            </a:extLst>
          </p:cNvPr>
          <p:cNvSpPr>
            <a:spLocks noGrp="1"/>
          </p:cNvSpPr>
          <p:nvPr userDrawn="1">
            <p:ph type="body" sz="quarter" idx="41" hasCustomPrompt="1"/>
          </p:nvPr>
        </p:nvSpPr>
        <p:spPr>
          <a:xfrm>
            <a:off x="8378155" y="448370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102" name="Text Placeholder 35">
            <a:extLst>
              <a:ext uri="{FF2B5EF4-FFF2-40B4-BE49-F238E27FC236}">
                <a16:creationId xmlns:a16="http://schemas.microsoft.com/office/drawing/2014/main" id="{B03F4B5C-D836-4E4C-A2EB-DE5761A3FD20}"/>
              </a:ext>
            </a:extLst>
          </p:cNvPr>
          <p:cNvSpPr>
            <a:spLocks noGrp="1"/>
          </p:cNvSpPr>
          <p:nvPr userDrawn="1">
            <p:ph type="body" sz="quarter" idx="42" hasCustomPrompt="1"/>
          </p:nvPr>
        </p:nvSpPr>
        <p:spPr>
          <a:xfrm>
            <a:off x="8378155" y="334550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3" name="Text Placeholder 35">
            <a:extLst>
              <a:ext uri="{FF2B5EF4-FFF2-40B4-BE49-F238E27FC236}">
                <a16:creationId xmlns:a16="http://schemas.microsoft.com/office/drawing/2014/main" id="{BD7432FC-8E33-4D4A-9C94-1BD0E1D05DF5}"/>
              </a:ext>
            </a:extLst>
          </p:cNvPr>
          <p:cNvSpPr>
            <a:spLocks noGrp="1"/>
          </p:cNvSpPr>
          <p:nvPr userDrawn="1">
            <p:ph type="body" sz="quarter" idx="43" hasCustomPrompt="1"/>
          </p:nvPr>
        </p:nvSpPr>
        <p:spPr>
          <a:xfrm>
            <a:off x="8378155" y="294141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105" name="Picture Placeholder 18">
            <a:extLst>
              <a:ext uri="{FF2B5EF4-FFF2-40B4-BE49-F238E27FC236}">
                <a16:creationId xmlns:a16="http://schemas.microsoft.com/office/drawing/2014/main" id="{BFC280A5-9513-416C-8C61-E8C8CEE671F9}"/>
              </a:ext>
            </a:extLst>
          </p:cNvPr>
          <p:cNvSpPr>
            <a:spLocks noGrp="1"/>
          </p:cNvSpPr>
          <p:nvPr userDrawn="1">
            <p:ph type="pic" sz="quarter" idx="45" hasCustomPrompt="1"/>
          </p:nvPr>
        </p:nvSpPr>
        <p:spPr>
          <a:xfrm>
            <a:off x="6694800" y="2742382"/>
            <a:ext cx="1382400" cy="1382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28" name="Text Placeholder 96">
            <a:extLst>
              <a:ext uri="{FF2B5EF4-FFF2-40B4-BE49-F238E27FC236}">
                <a16:creationId xmlns:a16="http://schemas.microsoft.com/office/drawing/2014/main" id="{5D62670B-0564-448A-81BB-05FE5CE78A4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263918533"/>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 Step Cyc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434940-7559-4041-A9F9-0DF5F3567311}"/>
              </a:ext>
            </a:extLst>
          </p:cNvPr>
          <p:cNvGrpSpPr/>
          <p:nvPr userDrawn="1"/>
        </p:nvGrpSpPr>
        <p:grpSpPr>
          <a:xfrm>
            <a:off x="3962400" y="1656710"/>
            <a:ext cx="4343400" cy="4343392"/>
            <a:chOff x="3962400" y="1182148"/>
            <a:chExt cx="4343400" cy="4343392"/>
          </a:xfrm>
        </p:grpSpPr>
        <p:sp>
          <p:nvSpPr>
            <p:cNvPr id="85" name="Oval 84">
              <a:extLst>
                <a:ext uri="{FF2B5EF4-FFF2-40B4-BE49-F238E27FC236}">
                  <a16:creationId xmlns:a16="http://schemas.microsoft.com/office/drawing/2014/main" id="{97068049-9E9C-4AB6-9ED8-B5CB565293A5}"/>
                </a:ext>
              </a:extLst>
            </p:cNvPr>
            <p:cNvSpPr/>
            <p:nvPr/>
          </p:nvSpPr>
          <p:spPr>
            <a:xfrm>
              <a:off x="4500562" y="1720309"/>
              <a:ext cx="3267076" cy="32670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90000"/>
                </a:lnSpc>
                <a:spcAft>
                  <a:spcPts val="600"/>
                </a:spcAft>
                <a:buFont typeface="Arial" panose="020B0604020202020204" pitchFamily="34" charset="0"/>
                <a:buNone/>
              </a:pPr>
              <a:endParaRPr lang="en-US" sz="3600" b="1">
                <a:latin typeface="+mj-lt"/>
              </a:endParaRPr>
            </a:p>
          </p:txBody>
        </p:sp>
        <p:grpSp>
          <p:nvGrpSpPr>
            <p:cNvPr id="86" name="Group 85">
              <a:extLst>
                <a:ext uri="{FF2B5EF4-FFF2-40B4-BE49-F238E27FC236}">
                  <a16:creationId xmlns:a16="http://schemas.microsoft.com/office/drawing/2014/main" id="{542CFC9C-095F-4B94-A8F5-C216A77EFFF4}"/>
                </a:ext>
              </a:extLst>
            </p:cNvPr>
            <p:cNvGrpSpPr/>
            <p:nvPr/>
          </p:nvGrpSpPr>
          <p:grpSpPr>
            <a:xfrm rot="20663140">
              <a:off x="4928258" y="2358665"/>
              <a:ext cx="2665070" cy="2434571"/>
              <a:chOff x="5344949" y="2692885"/>
              <a:chExt cx="1655223" cy="1512065"/>
            </a:xfrm>
          </p:grpSpPr>
          <p:sp>
            <p:nvSpPr>
              <p:cNvPr id="91" name="Freeform 18">
                <a:extLst>
                  <a:ext uri="{FF2B5EF4-FFF2-40B4-BE49-F238E27FC236}">
                    <a16:creationId xmlns:a16="http://schemas.microsoft.com/office/drawing/2014/main" id="{5A557AD1-06A3-429C-A17C-67C2D6FC16E1}"/>
                  </a:ext>
                </a:extLst>
              </p:cNvPr>
              <p:cNvSpPr>
                <a:spLocks/>
              </p:cNvSpPr>
              <p:nvPr/>
            </p:nvSpPr>
            <p:spPr bwMode="auto">
              <a:xfrm flipH="1">
                <a:off x="5344949" y="2692885"/>
                <a:ext cx="106835" cy="148144"/>
              </a:xfrm>
              <a:custGeom>
                <a:avLst/>
                <a:gdLst>
                  <a:gd name="T0" fmla="*/ 110 w 110"/>
                  <a:gd name="T1" fmla="*/ 153 h 153"/>
                  <a:gd name="T2" fmla="*/ 110 w 110"/>
                  <a:gd name="T3" fmla="*/ 153 h 153"/>
                  <a:gd name="T4" fmla="*/ 0 w 110"/>
                  <a:gd name="T5" fmla="*/ 0 h 153"/>
                </a:gdLst>
                <a:ahLst/>
                <a:cxnLst>
                  <a:cxn ang="0">
                    <a:pos x="T0" y="T1"/>
                  </a:cxn>
                  <a:cxn ang="0">
                    <a:pos x="T2" y="T3"/>
                  </a:cxn>
                  <a:cxn ang="0">
                    <a:pos x="T4" y="T5"/>
                  </a:cxn>
                </a:cxnLst>
                <a:rect l="0" t="0" r="r" b="b"/>
                <a:pathLst>
                  <a:path w="110" h="153">
                    <a:moveTo>
                      <a:pt x="110" y="153"/>
                    </a:moveTo>
                    <a:cubicBezTo>
                      <a:pt x="110" y="153"/>
                      <a:pt x="110" y="153"/>
                      <a:pt x="110" y="153"/>
                    </a:cubicBezTo>
                    <a:cubicBezTo>
                      <a:pt x="79" y="98"/>
                      <a:pt x="41" y="47"/>
                      <a:pt x="0" y="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sp>
            <p:nvSpPr>
              <p:cNvPr id="92" name="Freeform 20">
                <a:extLst>
                  <a:ext uri="{FF2B5EF4-FFF2-40B4-BE49-F238E27FC236}">
                    <a16:creationId xmlns:a16="http://schemas.microsoft.com/office/drawing/2014/main" id="{B070BC1C-33C1-4074-AC0D-8088E6060A07}"/>
                  </a:ext>
                </a:extLst>
              </p:cNvPr>
              <p:cNvSpPr>
                <a:spLocks/>
              </p:cNvSpPr>
              <p:nvPr/>
            </p:nvSpPr>
            <p:spPr bwMode="auto">
              <a:xfrm flipH="1">
                <a:off x="6924676" y="2841029"/>
                <a:ext cx="75496" cy="167374"/>
              </a:xfrm>
              <a:custGeom>
                <a:avLst/>
                <a:gdLst>
                  <a:gd name="T0" fmla="*/ 78 w 78"/>
                  <a:gd name="T1" fmla="*/ 0 h 173"/>
                  <a:gd name="T2" fmla="*/ 77 w 78"/>
                  <a:gd name="T3" fmla="*/ 0 h 173"/>
                  <a:gd name="T4" fmla="*/ 0 w 78"/>
                  <a:gd name="T5" fmla="*/ 173 h 173"/>
                </a:gdLst>
                <a:ahLst/>
                <a:cxnLst>
                  <a:cxn ang="0">
                    <a:pos x="T0" y="T1"/>
                  </a:cxn>
                  <a:cxn ang="0">
                    <a:pos x="T2" y="T3"/>
                  </a:cxn>
                  <a:cxn ang="0">
                    <a:pos x="T4" y="T5"/>
                  </a:cxn>
                </a:cxnLst>
                <a:rect l="0" t="0" r="r" b="b"/>
                <a:pathLst>
                  <a:path w="78" h="173">
                    <a:moveTo>
                      <a:pt x="78" y="0"/>
                    </a:moveTo>
                    <a:cubicBezTo>
                      <a:pt x="77" y="0"/>
                      <a:pt x="77" y="0"/>
                      <a:pt x="77" y="0"/>
                    </a:cubicBezTo>
                    <a:cubicBezTo>
                      <a:pt x="46" y="55"/>
                      <a:pt x="20" y="113"/>
                      <a:pt x="0" y="173"/>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sp>
            <p:nvSpPr>
              <p:cNvPr id="93" name="Freeform 22">
                <a:extLst>
                  <a:ext uri="{FF2B5EF4-FFF2-40B4-BE49-F238E27FC236}">
                    <a16:creationId xmlns:a16="http://schemas.microsoft.com/office/drawing/2014/main" id="{7E226681-5C0D-4724-8383-5DC8F39D29AF}"/>
                  </a:ext>
                </a:extLst>
              </p:cNvPr>
              <p:cNvSpPr>
                <a:spLocks/>
              </p:cNvSpPr>
              <p:nvPr/>
            </p:nvSpPr>
            <p:spPr bwMode="auto">
              <a:xfrm flipH="1">
                <a:off x="5951769" y="4186432"/>
                <a:ext cx="182331" cy="18518"/>
              </a:xfrm>
              <a:custGeom>
                <a:avLst/>
                <a:gdLst>
                  <a:gd name="T0" fmla="*/ 0 w 188"/>
                  <a:gd name="T1" fmla="*/ 18 h 19"/>
                  <a:gd name="T2" fmla="*/ 0 w 188"/>
                  <a:gd name="T3" fmla="*/ 19 h 19"/>
                  <a:gd name="T4" fmla="*/ 188 w 188"/>
                  <a:gd name="T5" fmla="*/ 0 h 19"/>
                </a:gdLst>
                <a:ahLst/>
                <a:cxnLst>
                  <a:cxn ang="0">
                    <a:pos x="T0" y="T1"/>
                  </a:cxn>
                  <a:cxn ang="0">
                    <a:pos x="T2" y="T3"/>
                  </a:cxn>
                  <a:cxn ang="0">
                    <a:pos x="T4" y="T5"/>
                  </a:cxn>
                </a:cxnLst>
                <a:rect l="0" t="0" r="r" b="b"/>
                <a:pathLst>
                  <a:path w="188" h="19">
                    <a:moveTo>
                      <a:pt x="0" y="18"/>
                    </a:moveTo>
                    <a:cubicBezTo>
                      <a:pt x="0" y="19"/>
                      <a:pt x="0" y="19"/>
                      <a:pt x="0" y="19"/>
                    </a:cubicBezTo>
                    <a:cubicBezTo>
                      <a:pt x="63" y="19"/>
                      <a:pt x="126" y="12"/>
                      <a:pt x="188" y="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grpSp>
        <p:grpSp>
          <p:nvGrpSpPr>
            <p:cNvPr id="87" name="Group 86">
              <a:extLst>
                <a:ext uri="{FF2B5EF4-FFF2-40B4-BE49-F238E27FC236}">
                  <a16:creationId xmlns:a16="http://schemas.microsoft.com/office/drawing/2014/main" id="{96A6398B-0687-499A-A3EF-3864749ECD92}"/>
                </a:ext>
              </a:extLst>
            </p:cNvPr>
            <p:cNvGrpSpPr/>
            <p:nvPr/>
          </p:nvGrpSpPr>
          <p:grpSpPr>
            <a:xfrm rot="21366382">
              <a:off x="4721545" y="1896038"/>
              <a:ext cx="2667364" cy="2439158"/>
              <a:chOff x="5268028" y="2386626"/>
              <a:chExt cx="1656648" cy="1514914"/>
            </a:xfrm>
          </p:grpSpPr>
          <p:sp>
            <p:nvSpPr>
              <p:cNvPr id="88" name="Freeform 19">
                <a:extLst>
                  <a:ext uri="{FF2B5EF4-FFF2-40B4-BE49-F238E27FC236}">
                    <a16:creationId xmlns:a16="http://schemas.microsoft.com/office/drawing/2014/main" id="{52B27D6F-750C-4E87-9F46-CB20F0ACCC22}"/>
                  </a:ext>
                </a:extLst>
              </p:cNvPr>
              <p:cNvSpPr>
                <a:spLocks/>
              </p:cNvSpPr>
              <p:nvPr/>
            </p:nvSpPr>
            <p:spPr bwMode="auto">
              <a:xfrm flipH="1">
                <a:off x="6134100" y="2386626"/>
                <a:ext cx="183043" cy="19230"/>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sp>
            <p:nvSpPr>
              <p:cNvPr id="89" name="Freeform 21">
                <a:extLst>
                  <a:ext uri="{FF2B5EF4-FFF2-40B4-BE49-F238E27FC236}">
                    <a16:creationId xmlns:a16="http://schemas.microsoft.com/office/drawing/2014/main" id="{0148AA9A-F791-4EE1-8751-874899E8757B}"/>
                  </a:ext>
                </a:extLst>
              </p:cNvPr>
              <p:cNvSpPr>
                <a:spLocks/>
              </p:cNvSpPr>
              <p:nvPr/>
            </p:nvSpPr>
            <p:spPr bwMode="auto">
              <a:xfrm flipH="1">
                <a:off x="6817841" y="3751972"/>
                <a:ext cx="106835" cy="149568"/>
              </a:xfrm>
              <a:custGeom>
                <a:avLst/>
                <a:gdLst>
                  <a:gd name="T0" fmla="*/ 0 w 110"/>
                  <a:gd name="T1" fmla="*/ 0 h 154"/>
                  <a:gd name="T2" fmla="*/ 0 w 110"/>
                  <a:gd name="T3" fmla="*/ 1 h 154"/>
                  <a:gd name="T4" fmla="*/ 110 w 110"/>
                  <a:gd name="T5" fmla="*/ 154 h 154"/>
                </a:gdLst>
                <a:ahLst/>
                <a:cxnLst>
                  <a:cxn ang="0">
                    <a:pos x="T0" y="T1"/>
                  </a:cxn>
                  <a:cxn ang="0">
                    <a:pos x="T2" y="T3"/>
                  </a:cxn>
                  <a:cxn ang="0">
                    <a:pos x="T4" y="T5"/>
                  </a:cxn>
                </a:cxnLst>
                <a:rect l="0" t="0" r="r" b="b"/>
                <a:pathLst>
                  <a:path w="110" h="154">
                    <a:moveTo>
                      <a:pt x="0" y="0"/>
                    </a:moveTo>
                    <a:cubicBezTo>
                      <a:pt x="0" y="1"/>
                      <a:pt x="0" y="1"/>
                      <a:pt x="0" y="1"/>
                    </a:cubicBezTo>
                    <a:cubicBezTo>
                      <a:pt x="32" y="56"/>
                      <a:pt x="69" y="107"/>
                      <a:pt x="110" y="154"/>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sp>
            <p:nvSpPr>
              <p:cNvPr id="90" name="Freeform 23">
                <a:extLst>
                  <a:ext uri="{FF2B5EF4-FFF2-40B4-BE49-F238E27FC236}">
                    <a16:creationId xmlns:a16="http://schemas.microsoft.com/office/drawing/2014/main" id="{0465E06E-A8C3-45A2-A1D6-6C0A7EBA5414}"/>
                  </a:ext>
                </a:extLst>
              </p:cNvPr>
              <p:cNvSpPr>
                <a:spLocks/>
              </p:cNvSpPr>
              <p:nvPr/>
            </p:nvSpPr>
            <p:spPr bwMode="auto">
              <a:xfrm flipH="1">
                <a:off x="5268028" y="3583173"/>
                <a:ext cx="76209" cy="165950"/>
              </a:xfrm>
              <a:custGeom>
                <a:avLst/>
                <a:gdLst>
                  <a:gd name="T0" fmla="*/ 0 w 78"/>
                  <a:gd name="T1" fmla="*/ 172 h 172"/>
                  <a:gd name="T2" fmla="*/ 0 w 78"/>
                  <a:gd name="T3" fmla="*/ 172 h 172"/>
                  <a:gd name="T4" fmla="*/ 78 w 78"/>
                  <a:gd name="T5" fmla="*/ 0 h 172"/>
                </a:gdLst>
                <a:ahLst/>
                <a:cxnLst>
                  <a:cxn ang="0">
                    <a:pos x="T0" y="T1"/>
                  </a:cxn>
                  <a:cxn ang="0">
                    <a:pos x="T2" y="T3"/>
                  </a:cxn>
                  <a:cxn ang="0">
                    <a:pos x="T4" y="T5"/>
                  </a:cxn>
                </a:cxnLst>
                <a:rect l="0" t="0" r="r" b="b"/>
                <a:pathLst>
                  <a:path w="78" h="172">
                    <a:moveTo>
                      <a:pt x="0" y="172"/>
                    </a:moveTo>
                    <a:cubicBezTo>
                      <a:pt x="0" y="172"/>
                      <a:pt x="0" y="172"/>
                      <a:pt x="0" y="172"/>
                    </a:cubicBezTo>
                    <a:cubicBezTo>
                      <a:pt x="32" y="117"/>
                      <a:pt x="58" y="60"/>
                      <a:pt x="78" y="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p>
            </p:txBody>
          </p:sp>
        </p:grpSp>
        <p:sp>
          <p:nvSpPr>
            <p:cNvPr id="78" name="Oval 77">
              <a:extLst>
                <a:ext uri="{FF2B5EF4-FFF2-40B4-BE49-F238E27FC236}">
                  <a16:creationId xmlns:a16="http://schemas.microsoft.com/office/drawing/2014/main" id="{93C7739D-8BC1-4056-B29E-95C7CA15BDCF}"/>
                </a:ext>
              </a:extLst>
            </p:cNvPr>
            <p:cNvSpPr/>
            <p:nvPr/>
          </p:nvSpPr>
          <p:spPr>
            <a:xfrm>
              <a:off x="3962400" y="1182148"/>
              <a:ext cx="4343400" cy="43433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90000"/>
                </a:lnSpc>
                <a:spcAft>
                  <a:spcPts val="600"/>
                </a:spcAft>
                <a:buFont typeface="Arial" panose="020B0604020202020204" pitchFamily="34" charset="0"/>
                <a:buNone/>
              </a:pPr>
              <a:endParaRPr lang="en-US" sz="3600" b="1">
                <a:latin typeface="+mj-lt"/>
              </a:endParaRPr>
            </a:p>
          </p:txBody>
        </p:sp>
      </p:grpSp>
      <p:sp>
        <p:nvSpPr>
          <p:cNvPr id="37" name="Text Placeholder 35">
            <a:extLst>
              <a:ext uri="{FF2B5EF4-FFF2-40B4-BE49-F238E27FC236}">
                <a16:creationId xmlns:a16="http://schemas.microsoft.com/office/drawing/2014/main" id="{8552BE03-1563-4153-9F03-4CF477C6D0B8}"/>
              </a:ext>
            </a:extLst>
          </p:cNvPr>
          <p:cNvSpPr>
            <a:spLocks noGrp="1"/>
          </p:cNvSpPr>
          <p:nvPr>
            <p:ph type="body" sz="quarter" idx="32" hasCustomPrompt="1"/>
          </p:nvPr>
        </p:nvSpPr>
        <p:spPr>
          <a:xfrm>
            <a:off x="407989" y="236494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id="{8D44FBB5-0816-4A67-9A1E-11064CBAD7FC}"/>
              </a:ext>
            </a:extLst>
          </p:cNvPr>
          <p:cNvSpPr>
            <a:spLocks noGrp="1"/>
          </p:cNvSpPr>
          <p:nvPr>
            <p:ph type="body" sz="quarter" idx="31" hasCustomPrompt="1"/>
          </p:nvPr>
        </p:nvSpPr>
        <p:spPr>
          <a:xfrm>
            <a:off x="407989" y="196085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 name="Title 1">
            <a:extLst>
              <a:ext uri="{FF2B5EF4-FFF2-40B4-BE49-F238E27FC236}">
                <a16:creationId xmlns:a16="http://schemas.microsoft.com/office/drawing/2014/main" id="{BB48A82D-1FED-420A-9205-FF50EB5B805B}"/>
              </a:ext>
            </a:extLst>
          </p:cNvPr>
          <p:cNvSpPr>
            <a:spLocks noGrp="1"/>
          </p:cNvSpPr>
          <p:nvPr>
            <p:ph type="title" hasCustomPrompt="1"/>
          </p:nvPr>
        </p:nvSpPr>
        <p:spPr>
          <a:xfrm>
            <a:off x="407987" y="404812"/>
            <a:ext cx="11376025" cy="1007427"/>
          </a:xfrm>
        </p:spPr>
        <p:txBody>
          <a:bodyPr/>
          <a:lstStyle>
            <a:lvl1pPr>
              <a:lnSpc>
                <a:spcPct val="100000"/>
              </a:lnSpc>
              <a:defRPr/>
            </a:lvl1pPr>
          </a:lstStyle>
          <a:p>
            <a:r>
              <a:rPr lang="en-US" dirty="0"/>
              <a:t>Click to enter title here</a:t>
            </a:r>
          </a:p>
        </p:txBody>
      </p:sp>
      <p:sp>
        <p:nvSpPr>
          <p:cNvPr id="34" name="Picture Placeholder 18">
            <a:extLst>
              <a:ext uri="{FF2B5EF4-FFF2-40B4-BE49-F238E27FC236}">
                <a16:creationId xmlns:a16="http://schemas.microsoft.com/office/drawing/2014/main" id="{0FEB6459-32DC-4DA1-A8F5-8F0A8A38CEF6}"/>
              </a:ext>
            </a:extLst>
          </p:cNvPr>
          <p:cNvSpPr>
            <a:spLocks noGrp="1"/>
          </p:cNvSpPr>
          <p:nvPr>
            <p:ph type="pic" sz="quarter" idx="23" hasCustomPrompt="1"/>
          </p:nvPr>
        </p:nvSpPr>
        <p:spPr>
          <a:xfrm>
            <a:off x="4714516" y="4308980"/>
            <a:ext cx="1479600" cy="1479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id="{1A1E17F1-1D9F-4878-AA4D-733B2CB3375E}"/>
              </a:ext>
            </a:extLst>
          </p:cNvPr>
          <p:cNvSpPr>
            <a:spLocks noGrp="1"/>
          </p:cNvSpPr>
          <p:nvPr>
            <p:ph type="pic" sz="quarter" idx="30" hasCustomPrompt="1"/>
          </p:nvPr>
        </p:nvSpPr>
        <p:spPr>
          <a:xfrm>
            <a:off x="4218562" y="3358161"/>
            <a:ext cx="939600" cy="9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8" name="Text Placeholder 35">
            <a:extLst>
              <a:ext uri="{FF2B5EF4-FFF2-40B4-BE49-F238E27FC236}">
                <a16:creationId xmlns:a16="http://schemas.microsoft.com/office/drawing/2014/main" id="{B2CDFEC6-77B5-48E1-AD00-558860A3B7D7}"/>
              </a:ext>
            </a:extLst>
          </p:cNvPr>
          <p:cNvSpPr>
            <a:spLocks noGrp="1"/>
          </p:cNvSpPr>
          <p:nvPr>
            <p:ph type="body" sz="quarter" idx="33" hasCustomPrompt="1"/>
          </p:nvPr>
        </p:nvSpPr>
        <p:spPr>
          <a:xfrm>
            <a:off x="407989" y="3732450"/>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9" name="Text Placeholder 35">
            <a:extLst>
              <a:ext uri="{FF2B5EF4-FFF2-40B4-BE49-F238E27FC236}">
                <a16:creationId xmlns:a16="http://schemas.microsoft.com/office/drawing/2014/main" id="{6D92BE5C-CD11-4FE3-BBAA-4E269EF03186}"/>
              </a:ext>
            </a:extLst>
          </p:cNvPr>
          <p:cNvSpPr>
            <a:spLocks noGrp="1"/>
          </p:cNvSpPr>
          <p:nvPr>
            <p:ph type="body" sz="quarter" idx="34" hasCustomPrompt="1"/>
          </p:nvPr>
        </p:nvSpPr>
        <p:spPr>
          <a:xfrm>
            <a:off x="407989" y="3328361"/>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40" name="Text Placeholder 35">
            <a:extLst>
              <a:ext uri="{FF2B5EF4-FFF2-40B4-BE49-F238E27FC236}">
                <a16:creationId xmlns:a16="http://schemas.microsoft.com/office/drawing/2014/main" id="{B5A9EE24-117D-4356-9278-0CDA5ECC9B11}"/>
              </a:ext>
            </a:extLst>
          </p:cNvPr>
          <p:cNvSpPr>
            <a:spLocks noGrp="1"/>
          </p:cNvSpPr>
          <p:nvPr>
            <p:ph type="body" sz="quarter" idx="35" hasCustomPrompt="1"/>
          </p:nvPr>
        </p:nvSpPr>
        <p:spPr>
          <a:xfrm>
            <a:off x="407989" y="5142435"/>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id="{FCECF160-D8C9-495C-A20A-83370080554E}"/>
              </a:ext>
            </a:extLst>
          </p:cNvPr>
          <p:cNvSpPr>
            <a:spLocks noGrp="1"/>
          </p:cNvSpPr>
          <p:nvPr>
            <p:ph type="body" sz="quarter" idx="36" hasCustomPrompt="1"/>
          </p:nvPr>
        </p:nvSpPr>
        <p:spPr>
          <a:xfrm>
            <a:off x="407989" y="4738346"/>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42" name="Text Placeholder 35">
            <a:extLst>
              <a:ext uri="{FF2B5EF4-FFF2-40B4-BE49-F238E27FC236}">
                <a16:creationId xmlns:a16="http://schemas.microsoft.com/office/drawing/2014/main" id="{3576F2D3-5E56-44DC-B72E-E5651D4085EB}"/>
              </a:ext>
            </a:extLst>
          </p:cNvPr>
          <p:cNvSpPr>
            <a:spLocks noGrp="1"/>
          </p:cNvSpPr>
          <p:nvPr>
            <p:ph type="body" sz="quarter" idx="37" hasCustomPrompt="1"/>
          </p:nvPr>
        </p:nvSpPr>
        <p:spPr>
          <a:xfrm>
            <a:off x="8378155" y="5142435"/>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id="{7FC4BBC1-5DC6-4EB2-B41F-E08BFBDE682F}"/>
              </a:ext>
            </a:extLst>
          </p:cNvPr>
          <p:cNvSpPr>
            <a:spLocks noGrp="1"/>
          </p:cNvSpPr>
          <p:nvPr>
            <p:ph type="body" sz="quarter" idx="38" hasCustomPrompt="1"/>
          </p:nvPr>
        </p:nvSpPr>
        <p:spPr>
          <a:xfrm>
            <a:off x="8378155" y="4738346"/>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55" name="Picture Placeholder 18">
            <a:extLst>
              <a:ext uri="{FF2B5EF4-FFF2-40B4-BE49-F238E27FC236}">
                <a16:creationId xmlns:a16="http://schemas.microsoft.com/office/drawing/2014/main" id="{1C0612FC-2E67-4816-A17C-A913B264C318}"/>
              </a:ext>
            </a:extLst>
          </p:cNvPr>
          <p:cNvSpPr>
            <a:spLocks noGrp="1"/>
          </p:cNvSpPr>
          <p:nvPr>
            <p:ph type="pic" sz="quarter" idx="39" hasCustomPrompt="1"/>
          </p:nvPr>
        </p:nvSpPr>
        <p:spPr>
          <a:xfrm>
            <a:off x="6424558" y="4673294"/>
            <a:ext cx="939600" cy="93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33" name="Picture Placeholder 18">
            <a:extLst>
              <a:ext uri="{FF2B5EF4-FFF2-40B4-BE49-F238E27FC236}">
                <a16:creationId xmlns:a16="http://schemas.microsoft.com/office/drawing/2014/main" id="{98B8D385-C24B-4777-A949-9567F02FB157}"/>
              </a:ext>
            </a:extLst>
          </p:cNvPr>
          <p:cNvSpPr>
            <a:spLocks noGrp="1"/>
          </p:cNvSpPr>
          <p:nvPr>
            <p:ph type="pic" sz="quarter" idx="21" hasCustomPrompt="1"/>
          </p:nvPr>
        </p:nvSpPr>
        <p:spPr>
          <a:xfrm rot="5400000">
            <a:off x="4714516" y="1909879"/>
            <a:ext cx="1479600" cy="147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a:solidFill>
                  <a:schemeClr val="tx1"/>
                </a:solidFill>
                <a:latin typeface="+mj-lt"/>
              </a:defRPr>
            </a:lvl1pPr>
          </a:lstStyle>
          <a:p>
            <a:pPr lvl="0" algn="ctr"/>
            <a:r>
              <a:rPr lang="en-US"/>
              <a:t> </a:t>
            </a:r>
          </a:p>
        </p:txBody>
      </p:sp>
      <p:sp>
        <p:nvSpPr>
          <p:cNvPr id="100" name="Text Placeholder 35">
            <a:extLst>
              <a:ext uri="{FF2B5EF4-FFF2-40B4-BE49-F238E27FC236}">
                <a16:creationId xmlns:a16="http://schemas.microsoft.com/office/drawing/2014/main" id="{2FEFE8F0-9BAA-4346-BB21-AE04B912909E}"/>
              </a:ext>
            </a:extLst>
          </p:cNvPr>
          <p:cNvSpPr>
            <a:spLocks noGrp="1"/>
          </p:cNvSpPr>
          <p:nvPr>
            <p:ph type="body" sz="quarter" idx="40" hasCustomPrompt="1"/>
          </p:nvPr>
        </p:nvSpPr>
        <p:spPr>
          <a:xfrm>
            <a:off x="8378155" y="3732450"/>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1" name="Text Placeholder 35">
            <a:extLst>
              <a:ext uri="{FF2B5EF4-FFF2-40B4-BE49-F238E27FC236}">
                <a16:creationId xmlns:a16="http://schemas.microsoft.com/office/drawing/2014/main" id="{C99D92DC-FF86-40FE-B29A-81222ADC7B00}"/>
              </a:ext>
            </a:extLst>
          </p:cNvPr>
          <p:cNvSpPr>
            <a:spLocks noGrp="1"/>
          </p:cNvSpPr>
          <p:nvPr>
            <p:ph type="body" sz="quarter" idx="41" hasCustomPrompt="1"/>
          </p:nvPr>
        </p:nvSpPr>
        <p:spPr>
          <a:xfrm>
            <a:off x="8378155" y="3328361"/>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102" name="Text Placeholder 35">
            <a:extLst>
              <a:ext uri="{FF2B5EF4-FFF2-40B4-BE49-F238E27FC236}">
                <a16:creationId xmlns:a16="http://schemas.microsoft.com/office/drawing/2014/main" id="{B03F4B5C-D836-4E4C-A2EB-DE5761A3FD20}"/>
              </a:ext>
            </a:extLst>
          </p:cNvPr>
          <p:cNvSpPr>
            <a:spLocks noGrp="1"/>
          </p:cNvSpPr>
          <p:nvPr>
            <p:ph type="body" sz="quarter" idx="42" hasCustomPrompt="1"/>
          </p:nvPr>
        </p:nvSpPr>
        <p:spPr>
          <a:xfrm>
            <a:off x="8378155" y="236494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3" name="Text Placeholder 35">
            <a:extLst>
              <a:ext uri="{FF2B5EF4-FFF2-40B4-BE49-F238E27FC236}">
                <a16:creationId xmlns:a16="http://schemas.microsoft.com/office/drawing/2014/main" id="{BD7432FC-8E33-4D4A-9C94-1BD0E1D05DF5}"/>
              </a:ext>
            </a:extLst>
          </p:cNvPr>
          <p:cNvSpPr>
            <a:spLocks noGrp="1"/>
          </p:cNvSpPr>
          <p:nvPr>
            <p:ph type="body" sz="quarter" idx="43" hasCustomPrompt="1"/>
          </p:nvPr>
        </p:nvSpPr>
        <p:spPr>
          <a:xfrm>
            <a:off x="8378155" y="196085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104" name="Picture Placeholder 18">
            <a:extLst>
              <a:ext uri="{FF2B5EF4-FFF2-40B4-BE49-F238E27FC236}">
                <a16:creationId xmlns:a16="http://schemas.microsoft.com/office/drawing/2014/main" id="{EE46A045-14C2-4E61-8827-7C151F1AAFDC}"/>
              </a:ext>
            </a:extLst>
          </p:cNvPr>
          <p:cNvSpPr>
            <a:spLocks noGrp="1"/>
          </p:cNvSpPr>
          <p:nvPr>
            <p:ph type="pic" sz="quarter" idx="44" hasCustomPrompt="1"/>
          </p:nvPr>
        </p:nvSpPr>
        <p:spPr>
          <a:xfrm>
            <a:off x="6755362" y="3088161"/>
            <a:ext cx="1479600" cy="1479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105" name="Picture Placeholder 18">
            <a:extLst>
              <a:ext uri="{FF2B5EF4-FFF2-40B4-BE49-F238E27FC236}">
                <a16:creationId xmlns:a16="http://schemas.microsoft.com/office/drawing/2014/main" id="{BFC280A5-9513-416C-8C61-E8C8CEE671F9}"/>
              </a:ext>
            </a:extLst>
          </p:cNvPr>
          <p:cNvSpPr>
            <a:spLocks noGrp="1"/>
          </p:cNvSpPr>
          <p:nvPr>
            <p:ph type="pic" sz="quarter" idx="45" hasCustomPrompt="1"/>
          </p:nvPr>
        </p:nvSpPr>
        <p:spPr>
          <a:xfrm>
            <a:off x="6426189" y="2043918"/>
            <a:ext cx="939600" cy="939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nSpc>
                <a:spcPct val="100000"/>
              </a:lnSpc>
              <a:buNone/>
              <a:defRPr lang="en-US" sz="3200" dirty="0">
                <a:solidFill>
                  <a:schemeClr val="tx1"/>
                </a:solidFill>
                <a:latin typeface="+mj-lt"/>
              </a:defRPr>
            </a:lvl1pPr>
          </a:lstStyle>
          <a:p>
            <a:pPr lvl="0" algn="ctr"/>
            <a:r>
              <a:rPr lang="en-US"/>
              <a:t> </a:t>
            </a:r>
          </a:p>
        </p:txBody>
      </p:sp>
      <p:sp>
        <p:nvSpPr>
          <p:cNvPr id="44" name="Text Placeholder 96">
            <a:extLst>
              <a:ext uri="{FF2B5EF4-FFF2-40B4-BE49-F238E27FC236}">
                <a16:creationId xmlns:a16="http://schemas.microsoft.com/office/drawing/2014/main" id="{5767C5E8-2550-48B3-B38B-4A113100B13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109625227"/>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 Process">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407986" y="2849450"/>
            <a:ext cx="3715200" cy="2876550"/>
          </a:xfrm>
          <a:noFill/>
          <a:ln>
            <a:solidFill>
              <a:schemeClr val="accent1"/>
            </a:solidFill>
          </a:ln>
        </p:spPr>
        <p:txBody>
          <a:bodyPr lIns="180000" tIns="180000" rIns="180000" bIns="180000">
            <a:noAutofit/>
          </a:bodyPr>
          <a:lstStyle>
            <a:lvl1pPr marL="0" indent="0">
              <a:lnSpc>
                <a:spcPct val="100000"/>
              </a:lnSpc>
              <a:buNone/>
              <a:defRPr sz="2000"/>
            </a:lvl1pPr>
          </a:lstStyle>
          <a:p>
            <a:pPr lvl="0"/>
            <a:r>
              <a:rPr lang="en-US" dirty="0"/>
              <a:t>Click to add text</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id="{7CD3461D-2D14-40AF-A11E-E32A29AD5DD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F8382FB9-7D18-4174-9B0A-336A77C9A80A}"/>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31" name="Text Placeholder 30">
            <a:extLst>
              <a:ext uri="{FF2B5EF4-FFF2-40B4-BE49-F238E27FC236}">
                <a16:creationId xmlns:a16="http://schemas.microsoft.com/office/drawing/2014/main" id="{34CD8BC7-181D-40C3-B655-0B1389F83D1B}"/>
              </a:ext>
            </a:extLst>
          </p:cNvPr>
          <p:cNvSpPr>
            <a:spLocks noGrp="1"/>
          </p:cNvSpPr>
          <p:nvPr>
            <p:ph type="body" sz="quarter" idx="13" hasCustomPrompt="1"/>
          </p:nvPr>
        </p:nvSpPr>
        <p:spPr>
          <a:xfrm>
            <a:off x="407987" y="2032113"/>
            <a:ext cx="3846513" cy="817200"/>
          </a:xfrm>
          <a:custGeom>
            <a:avLst/>
            <a:gdLst>
              <a:gd name="connsiteX0" fmla="*/ 0 w 3846513"/>
              <a:gd name="connsiteY0" fmla="*/ 0 h 817200"/>
              <a:gd name="connsiteX1" fmla="*/ 752 w 3846513"/>
              <a:gd name="connsiteY1" fmla="*/ 0 h 817200"/>
              <a:gd name="connsiteX2" fmla="*/ 2175412 w 3846513"/>
              <a:gd name="connsiteY2" fmla="*/ 0 h 817200"/>
              <a:gd name="connsiteX3" fmla="*/ 2785012 w 3846513"/>
              <a:gd name="connsiteY3" fmla="*/ 0 h 817200"/>
              <a:gd name="connsiteX4" fmla="*/ 3715287 w 3846513"/>
              <a:gd name="connsiteY4" fmla="*/ 0 h 817200"/>
              <a:gd name="connsiteX5" fmla="*/ 3846513 w 3846513"/>
              <a:gd name="connsiteY5" fmla="*/ 408600 h 817200"/>
              <a:gd name="connsiteX6" fmla="*/ 3715287 w 3846513"/>
              <a:gd name="connsiteY6" fmla="*/ 817200 h 817200"/>
              <a:gd name="connsiteX7" fmla="*/ 2785012 w 3846513"/>
              <a:gd name="connsiteY7" fmla="*/ 817200 h 817200"/>
              <a:gd name="connsiteX8" fmla="*/ 2175412 w 3846513"/>
              <a:gd name="connsiteY8" fmla="*/ 817200 h 817200"/>
              <a:gd name="connsiteX9" fmla="*/ 752 w 3846513"/>
              <a:gd name="connsiteY9" fmla="*/ 817200 h 817200"/>
              <a:gd name="connsiteX10" fmla="*/ 0 w 3846513"/>
              <a:gd name="connsiteY10" fmla="*/ 8172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6513" h="817200">
                <a:moveTo>
                  <a:pt x="0" y="0"/>
                </a:moveTo>
                <a:lnTo>
                  <a:pt x="752" y="0"/>
                </a:lnTo>
                <a:lnTo>
                  <a:pt x="2175412" y="0"/>
                </a:lnTo>
                <a:lnTo>
                  <a:pt x="2785012" y="0"/>
                </a:lnTo>
                <a:lnTo>
                  <a:pt x="3715287" y="0"/>
                </a:lnTo>
                <a:lnTo>
                  <a:pt x="3846513" y="408600"/>
                </a:lnTo>
                <a:lnTo>
                  <a:pt x="3715287" y="817200"/>
                </a:lnTo>
                <a:lnTo>
                  <a:pt x="2785012" y="817200"/>
                </a:lnTo>
                <a:lnTo>
                  <a:pt x="2175412" y="817200"/>
                </a:lnTo>
                <a:lnTo>
                  <a:pt x="752" y="817200"/>
                </a:lnTo>
                <a:lnTo>
                  <a:pt x="0" y="817200"/>
                </a:lnTo>
                <a:close/>
              </a:path>
            </a:pathLst>
          </a:custGeom>
          <a:solidFill>
            <a:schemeClr val="accent1"/>
          </a:solidFill>
          <a:ln>
            <a:solidFill>
              <a:schemeClr val="accent1"/>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4237037" y="2849450"/>
            <a:ext cx="3715200" cy="2876550"/>
          </a:xfrm>
          <a:noFill/>
          <a:ln>
            <a:solidFill>
              <a:schemeClr val="tx2"/>
            </a:solidFill>
          </a:ln>
        </p:spPr>
        <p:txBody>
          <a:bodyPr lIns="180000" tIns="180000" rIns="180000" bIns="180000">
            <a:noAutofit/>
          </a:bodyPr>
          <a:lstStyle>
            <a:lvl1pPr marL="0" indent="0">
              <a:lnSpc>
                <a:spcPct val="100000"/>
              </a:lnSpc>
              <a:buNone/>
              <a:defRPr sz="2000"/>
            </a:lvl1pPr>
          </a:lstStyle>
          <a:p>
            <a:pPr lvl="0"/>
            <a:r>
              <a:rPr lang="en-US"/>
              <a:t>Click to add text</a:t>
            </a:r>
          </a:p>
        </p:txBody>
      </p:sp>
      <p:sp>
        <p:nvSpPr>
          <p:cNvPr id="30" name="Text Placeholder 29">
            <a:extLst>
              <a:ext uri="{FF2B5EF4-FFF2-40B4-BE49-F238E27FC236}">
                <a16:creationId xmlns:a16="http://schemas.microsoft.com/office/drawing/2014/main" id="{AD429AD1-93FE-42C9-ACB6-DC8300212E78}"/>
              </a:ext>
            </a:extLst>
          </p:cNvPr>
          <p:cNvSpPr>
            <a:spLocks noGrp="1"/>
          </p:cNvSpPr>
          <p:nvPr>
            <p:ph type="body" sz="quarter" idx="17" hasCustomPrompt="1"/>
          </p:nvPr>
        </p:nvSpPr>
        <p:spPr>
          <a:xfrm>
            <a:off x="4237037" y="2032113"/>
            <a:ext cx="3833812" cy="817200"/>
          </a:xfrm>
          <a:custGeom>
            <a:avLst/>
            <a:gdLst>
              <a:gd name="connsiteX0" fmla="*/ 0 w 3833812"/>
              <a:gd name="connsiteY0" fmla="*/ 0 h 817200"/>
              <a:gd name="connsiteX1" fmla="*/ 932575 w 3833812"/>
              <a:gd name="connsiteY1" fmla="*/ 0 h 817200"/>
              <a:gd name="connsiteX2" fmla="*/ 1533695 w 3833812"/>
              <a:gd name="connsiteY2" fmla="*/ 0 h 817200"/>
              <a:gd name="connsiteX3" fmla="*/ 3713545 w 3833812"/>
              <a:gd name="connsiteY3" fmla="*/ 0 h 817200"/>
              <a:gd name="connsiteX4" fmla="*/ 3713546 w 3833812"/>
              <a:gd name="connsiteY4" fmla="*/ 0 h 817200"/>
              <a:gd name="connsiteX5" fmla="*/ 3833812 w 3833812"/>
              <a:gd name="connsiteY5" fmla="*/ 408600 h 817200"/>
              <a:gd name="connsiteX6" fmla="*/ 3713545 w 3833812"/>
              <a:gd name="connsiteY6" fmla="*/ 817200 h 817200"/>
              <a:gd name="connsiteX7" fmla="*/ 1533695 w 3833812"/>
              <a:gd name="connsiteY7" fmla="*/ 817200 h 817200"/>
              <a:gd name="connsiteX8" fmla="*/ 932575 w 3833812"/>
              <a:gd name="connsiteY8" fmla="*/ 817200 h 817200"/>
              <a:gd name="connsiteX9" fmla="*/ 0 w 3833812"/>
              <a:gd name="connsiteY9" fmla="*/ 817200 h 817200"/>
              <a:gd name="connsiteX10" fmla="*/ 120267 w 3833812"/>
              <a:gd name="connsiteY10"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3812" h="817200">
                <a:moveTo>
                  <a:pt x="0" y="0"/>
                </a:moveTo>
                <a:lnTo>
                  <a:pt x="932575" y="0"/>
                </a:lnTo>
                <a:lnTo>
                  <a:pt x="1533695" y="0"/>
                </a:lnTo>
                <a:lnTo>
                  <a:pt x="3713545" y="0"/>
                </a:lnTo>
                <a:lnTo>
                  <a:pt x="3713546" y="0"/>
                </a:lnTo>
                <a:lnTo>
                  <a:pt x="3833812" y="408600"/>
                </a:lnTo>
                <a:lnTo>
                  <a:pt x="3713545" y="817200"/>
                </a:lnTo>
                <a:lnTo>
                  <a:pt x="1533695" y="817200"/>
                </a:lnTo>
                <a:lnTo>
                  <a:pt x="932575" y="817200"/>
                </a:lnTo>
                <a:lnTo>
                  <a:pt x="0" y="817200"/>
                </a:lnTo>
                <a:lnTo>
                  <a:pt x="120267" y="408600"/>
                </a:lnTo>
                <a:close/>
              </a:path>
            </a:pathLst>
          </a:custGeom>
          <a:solidFill>
            <a:schemeClr val="tx2"/>
          </a:solidFill>
          <a:ln>
            <a:solidFill>
              <a:schemeClr val="tx2"/>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hasCustomPrompt="1"/>
          </p:nvPr>
        </p:nvSpPr>
        <p:spPr>
          <a:xfrm>
            <a:off x="8068813" y="2849450"/>
            <a:ext cx="3715200" cy="2876550"/>
          </a:xfrm>
          <a:noFill/>
          <a:ln>
            <a:solidFill>
              <a:schemeClr val="accent6"/>
            </a:solidFill>
          </a:ln>
        </p:spPr>
        <p:txBody>
          <a:bodyPr lIns="180000" tIns="180000" rIns="180000" bIns="180000">
            <a:noAutofit/>
          </a:bodyPr>
          <a:lstStyle>
            <a:lvl1pPr marL="0" indent="0">
              <a:lnSpc>
                <a:spcPct val="100000"/>
              </a:lnSpc>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p:txBody>
      </p:sp>
      <p:sp>
        <p:nvSpPr>
          <p:cNvPr id="29" name="Text Placeholder 28">
            <a:extLst>
              <a:ext uri="{FF2B5EF4-FFF2-40B4-BE49-F238E27FC236}">
                <a16:creationId xmlns:a16="http://schemas.microsoft.com/office/drawing/2014/main" id="{FA12C4F6-CA5C-4C9A-BF79-F0FD42EF0468}"/>
              </a:ext>
            </a:extLst>
          </p:cNvPr>
          <p:cNvSpPr>
            <a:spLocks noGrp="1"/>
          </p:cNvSpPr>
          <p:nvPr>
            <p:ph type="body" sz="quarter" idx="21" hasCustomPrompt="1"/>
          </p:nvPr>
        </p:nvSpPr>
        <p:spPr>
          <a:xfrm>
            <a:off x="8066088" y="2032113"/>
            <a:ext cx="3717925" cy="817200"/>
          </a:xfrm>
          <a:custGeom>
            <a:avLst/>
            <a:gdLst>
              <a:gd name="connsiteX0" fmla="*/ 0 w 3717925"/>
              <a:gd name="connsiteY0" fmla="*/ 0 h 817200"/>
              <a:gd name="connsiteX1" fmla="*/ 104986 w 3717925"/>
              <a:gd name="connsiteY1" fmla="*/ 0 h 817200"/>
              <a:gd name="connsiteX2" fmla="*/ 604460 w 3717925"/>
              <a:gd name="connsiteY2" fmla="*/ 0 h 817200"/>
              <a:gd name="connsiteX3" fmla="*/ 818271 w 3717925"/>
              <a:gd name="connsiteY3" fmla="*/ 0 h 817200"/>
              <a:gd name="connsiteX4" fmla="*/ 1417808 w 3717925"/>
              <a:gd name="connsiteY4" fmla="*/ 0 h 817200"/>
              <a:gd name="connsiteX5" fmla="*/ 3597658 w 3717925"/>
              <a:gd name="connsiteY5" fmla="*/ 0 h 817200"/>
              <a:gd name="connsiteX6" fmla="*/ 3597659 w 3717925"/>
              <a:gd name="connsiteY6" fmla="*/ 0 h 817200"/>
              <a:gd name="connsiteX7" fmla="*/ 3717925 w 3717925"/>
              <a:gd name="connsiteY7" fmla="*/ 0 h 817200"/>
              <a:gd name="connsiteX8" fmla="*/ 3717925 w 3717925"/>
              <a:gd name="connsiteY8" fmla="*/ 408600 h 817200"/>
              <a:gd name="connsiteX9" fmla="*/ 3717925 w 3717925"/>
              <a:gd name="connsiteY9" fmla="*/ 817200 h 817200"/>
              <a:gd name="connsiteX10" fmla="*/ 3597658 w 3717925"/>
              <a:gd name="connsiteY10" fmla="*/ 817200 h 817200"/>
              <a:gd name="connsiteX11" fmla="*/ 1417808 w 3717925"/>
              <a:gd name="connsiteY11" fmla="*/ 817200 h 817200"/>
              <a:gd name="connsiteX12" fmla="*/ 818271 w 3717925"/>
              <a:gd name="connsiteY12" fmla="*/ 817200 h 817200"/>
              <a:gd name="connsiteX13" fmla="*/ 61231 w 3717925"/>
              <a:gd name="connsiteY13" fmla="*/ 817200 h 817200"/>
              <a:gd name="connsiteX14" fmla="*/ 61231 w 3717925"/>
              <a:gd name="connsiteY14" fmla="*/ 817199 h 817200"/>
              <a:gd name="connsiteX15" fmla="*/ 104985 w 3717925"/>
              <a:gd name="connsiteY15" fmla="*/ 817199 h 817200"/>
              <a:gd name="connsiteX16" fmla="*/ 104985 w 3717925"/>
              <a:gd name="connsiteY16" fmla="*/ 817198 h 817200"/>
              <a:gd name="connsiteX17" fmla="*/ 0 w 3717925"/>
              <a:gd name="connsiteY17" fmla="*/ 817198 h 817200"/>
              <a:gd name="connsiteX18" fmla="*/ 134895 w 3717925"/>
              <a:gd name="connsiteY18" fmla="*/ 408599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7925" h="817200">
                <a:moveTo>
                  <a:pt x="0" y="0"/>
                </a:moveTo>
                <a:lnTo>
                  <a:pt x="104986" y="0"/>
                </a:lnTo>
                <a:lnTo>
                  <a:pt x="604460" y="0"/>
                </a:lnTo>
                <a:lnTo>
                  <a:pt x="818271" y="0"/>
                </a:lnTo>
                <a:lnTo>
                  <a:pt x="1417808" y="0"/>
                </a:lnTo>
                <a:lnTo>
                  <a:pt x="3597658" y="0"/>
                </a:lnTo>
                <a:lnTo>
                  <a:pt x="3597659" y="0"/>
                </a:lnTo>
                <a:lnTo>
                  <a:pt x="3717925" y="0"/>
                </a:lnTo>
                <a:lnTo>
                  <a:pt x="3717925" y="408600"/>
                </a:lnTo>
                <a:lnTo>
                  <a:pt x="3717925" y="817200"/>
                </a:lnTo>
                <a:lnTo>
                  <a:pt x="3597658" y="817200"/>
                </a:lnTo>
                <a:lnTo>
                  <a:pt x="1417808" y="817200"/>
                </a:lnTo>
                <a:lnTo>
                  <a:pt x="818271" y="817200"/>
                </a:lnTo>
                <a:lnTo>
                  <a:pt x="61231" y="817200"/>
                </a:lnTo>
                <a:lnTo>
                  <a:pt x="61231" y="817199"/>
                </a:lnTo>
                <a:lnTo>
                  <a:pt x="104985" y="817199"/>
                </a:lnTo>
                <a:lnTo>
                  <a:pt x="104985" y="817198"/>
                </a:lnTo>
                <a:lnTo>
                  <a:pt x="0" y="817198"/>
                </a:lnTo>
                <a:lnTo>
                  <a:pt x="134895" y="408599"/>
                </a:lnTo>
                <a:close/>
              </a:path>
            </a:pathLst>
          </a:custGeom>
          <a:solidFill>
            <a:schemeClr val="accent6"/>
          </a:solidFill>
          <a:ln>
            <a:solidFill>
              <a:schemeClr val="accent6"/>
            </a:solidFill>
          </a:ln>
        </p:spPr>
        <p:txBody>
          <a:bodyPr wrap="square" lIns="180000" rIns="180000" anchor="ctr" anchorCtr="0">
            <a:normAutofit/>
          </a:bodyPr>
          <a:lstStyle>
            <a:lvl1pPr marL="0" indent="0">
              <a:lnSpc>
                <a:spcPct val="100000"/>
              </a:lnSpc>
              <a:buNone/>
              <a:defRPr sz="2000" b="1">
                <a:solidFill>
                  <a:schemeClr val="tx1"/>
                </a:solidFill>
              </a:defRPr>
            </a:lvl1pPr>
            <a:lvl2pPr marL="0" indent="0">
              <a:buNone/>
              <a:defRPr/>
            </a:lvl2pPr>
          </a:lstStyle>
          <a:p>
            <a:pPr lvl="0"/>
            <a:r>
              <a:rPr lang="en-US"/>
              <a:t>Click to add heading</a:t>
            </a:r>
          </a:p>
        </p:txBody>
      </p:sp>
      <p:sp>
        <p:nvSpPr>
          <p:cNvPr id="12" name="Text Placeholder 96">
            <a:extLst>
              <a:ext uri="{FF2B5EF4-FFF2-40B4-BE49-F238E27FC236}">
                <a16:creationId xmlns:a16="http://schemas.microsoft.com/office/drawing/2014/main" id="{2128A043-8396-4954-A094-3A77D92F8D4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002284108"/>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Column Proces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C83CC72-343E-4818-B724-8F9FEE0BFD09}"/>
              </a:ext>
            </a:extLst>
          </p:cNvPr>
          <p:cNvSpPr>
            <a:spLocks noGrp="1"/>
          </p:cNvSpPr>
          <p:nvPr>
            <p:ph type="body" sz="quarter" idx="20" hasCustomPrompt="1"/>
          </p:nvPr>
        </p:nvSpPr>
        <p:spPr>
          <a:xfrm>
            <a:off x="6130042" y="2032113"/>
            <a:ext cx="2901237" cy="817198"/>
          </a:xfrm>
          <a:custGeom>
            <a:avLst/>
            <a:gdLst>
              <a:gd name="connsiteX0" fmla="*/ 0 w 2901237"/>
              <a:gd name="connsiteY0" fmla="*/ 0 h 817198"/>
              <a:gd name="connsiteX1" fmla="*/ 601120 w 2901237"/>
              <a:gd name="connsiteY1" fmla="*/ 0 h 817198"/>
              <a:gd name="connsiteX2" fmla="*/ 2772401 w 2901237"/>
              <a:gd name="connsiteY2" fmla="*/ 0 h 817198"/>
              <a:gd name="connsiteX3" fmla="*/ 2896346 w 2901237"/>
              <a:gd name="connsiteY3" fmla="*/ 391982 h 817198"/>
              <a:gd name="connsiteX4" fmla="*/ 2901237 w 2901237"/>
              <a:gd name="connsiteY4" fmla="*/ 408600 h 817198"/>
              <a:gd name="connsiteX5" fmla="*/ 2896353 w 2901237"/>
              <a:gd name="connsiteY5" fmla="*/ 425192 h 817198"/>
              <a:gd name="connsiteX6" fmla="*/ 2772401 w 2901237"/>
              <a:gd name="connsiteY6" fmla="*/ 817198 h 817198"/>
              <a:gd name="connsiteX7" fmla="*/ 1 w 2901237"/>
              <a:gd name="connsiteY7" fmla="*/ 817198 h 817198"/>
              <a:gd name="connsiteX8" fmla="*/ 9 w 2901237"/>
              <a:gd name="connsiteY8" fmla="*/ 817171 h 817198"/>
              <a:gd name="connsiteX9" fmla="*/ 129199 w 2901237"/>
              <a:gd name="connsiteY9" fmla="*/ 408599 h 81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1237" h="817198">
                <a:moveTo>
                  <a:pt x="0" y="0"/>
                </a:moveTo>
                <a:lnTo>
                  <a:pt x="601120" y="0"/>
                </a:lnTo>
                <a:lnTo>
                  <a:pt x="2772401" y="0"/>
                </a:lnTo>
                <a:lnTo>
                  <a:pt x="2896346" y="391982"/>
                </a:lnTo>
                <a:lnTo>
                  <a:pt x="2901237" y="408600"/>
                </a:lnTo>
                <a:lnTo>
                  <a:pt x="2896353" y="425192"/>
                </a:lnTo>
                <a:lnTo>
                  <a:pt x="2772401" y="817198"/>
                </a:lnTo>
                <a:lnTo>
                  <a:pt x="1" y="817198"/>
                </a:lnTo>
                <a:lnTo>
                  <a:pt x="9" y="817171"/>
                </a:lnTo>
                <a:lnTo>
                  <a:pt x="129199" y="408599"/>
                </a:lnTo>
                <a:close/>
              </a:path>
            </a:pathLst>
          </a:custGeom>
          <a:solidFill>
            <a:schemeClr val="accent6"/>
          </a:solidFill>
          <a:ln>
            <a:solidFill>
              <a:schemeClr val="accent6"/>
            </a:solidFill>
          </a:ln>
        </p:spPr>
        <p:txBody>
          <a:bodyPr wrap="square" lIns="180000" tIns="0" rIns="180000" bIns="0" anchor="ctr" anchorCtr="0">
            <a:normAutofit/>
          </a:bodyPr>
          <a:lstStyle>
            <a:lvl1pPr marL="0" indent="0">
              <a:lnSpc>
                <a:spcPct val="100000"/>
              </a:lnSpc>
              <a:buNone/>
              <a:defRPr sz="2000" b="1">
                <a:solidFill>
                  <a:schemeClr val="tx1"/>
                </a:solidFill>
              </a:defRPr>
            </a:lvl1pPr>
            <a:lvl2pPr marL="432000" indent="0">
              <a:buFont typeface="Arial" panose="020B0604020202020204" pitchFamily="34" charset="0"/>
              <a:buNone/>
              <a:defRPr sz="20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heading</a:t>
            </a:r>
          </a:p>
        </p:txBody>
      </p:sp>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407987" y="2849450"/>
            <a:ext cx="2772653" cy="2876550"/>
          </a:xfrm>
          <a:noFill/>
          <a:ln>
            <a:solidFill>
              <a:schemeClr val="accent1"/>
            </a:solidFill>
          </a:ln>
        </p:spPr>
        <p:txBody>
          <a:bodyPr lIns="180000" tIns="180000" rIns="180000" bIns="180000">
            <a:noAutofit/>
          </a:bodyPr>
          <a:lstStyle>
            <a:lvl1pPr marL="0" indent="0">
              <a:lnSpc>
                <a:spcPct val="100000"/>
              </a:lnSpc>
              <a:buNone/>
              <a:defRPr sz="2000"/>
            </a:lvl1pPr>
          </a:lstStyle>
          <a:p>
            <a:pPr lvl="0"/>
            <a:r>
              <a:rPr lang="en-US" dirty="0"/>
              <a:t>Click to add text</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id="{7CD3461D-2D14-40AF-A11E-E32A29AD5DD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F8382FB9-7D18-4174-9B0A-336A77C9A80A}"/>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28" name="Text Placeholder 27">
            <a:extLst>
              <a:ext uri="{FF2B5EF4-FFF2-40B4-BE49-F238E27FC236}">
                <a16:creationId xmlns:a16="http://schemas.microsoft.com/office/drawing/2014/main" id="{4A375546-B5E2-4A34-9E57-6FD13BAC4AC9}"/>
              </a:ext>
            </a:extLst>
          </p:cNvPr>
          <p:cNvSpPr>
            <a:spLocks noGrp="1"/>
          </p:cNvSpPr>
          <p:nvPr>
            <p:ph type="body" sz="quarter" idx="13" hasCustomPrompt="1"/>
          </p:nvPr>
        </p:nvSpPr>
        <p:spPr>
          <a:xfrm>
            <a:off x="407987" y="2032113"/>
            <a:ext cx="2916238" cy="817200"/>
          </a:xfrm>
          <a:custGeom>
            <a:avLst/>
            <a:gdLst>
              <a:gd name="connsiteX0" fmla="*/ 0 w 2916238"/>
              <a:gd name="connsiteY0" fmla="*/ 0 h 817200"/>
              <a:gd name="connsiteX1" fmla="*/ 752 w 2916238"/>
              <a:gd name="connsiteY1" fmla="*/ 0 h 817200"/>
              <a:gd name="connsiteX2" fmla="*/ 2175412 w 2916238"/>
              <a:gd name="connsiteY2" fmla="*/ 0 h 817200"/>
              <a:gd name="connsiteX3" fmla="*/ 2785012 w 2916238"/>
              <a:gd name="connsiteY3" fmla="*/ 0 h 817200"/>
              <a:gd name="connsiteX4" fmla="*/ 2916238 w 2916238"/>
              <a:gd name="connsiteY4" fmla="*/ 408600 h 817200"/>
              <a:gd name="connsiteX5" fmla="*/ 2785012 w 2916238"/>
              <a:gd name="connsiteY5" fmla="*/ 817200 h 817200"/>
              <a:gd name="connsiteX6" fmla="*/ 2175412 w 2916238"/>
              <a:gd name="connsiteY6" fmla="*/ 817200 h 817200"/>
              <a:gd name="connsiteX7" fmla="*/ 752 w 2916238"/>
              <a:gd name="connsiteY7" fmla="*/ 817200 h 817200"/>
              <a:gd name="connsiteX8" fmla="*/ 0 w 2916238"/>
              <a:gd name="connsiteY8" fmla="*/ 8172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6238" h="817200">
                <a:moveTo>
                  <a:pt x="0" y="0"/>
                </a:moveTo>
                <a:lnTo>
                  <a:pt x="752" y="0"/>
                </a:lnTo>
                <a:lnTo>
                  <a:pt x="2175412" y="0"/>
                </a:lnTo>
                <a:lnTo>
                  <a:pt x="2785012" y="0"/>
                </a:lnTo>
                <a:lnTo>
                  <a:pt x="2916238" y="408600"/>
                </a:lnTo>
                <a:lnTo>
                  <a:pt x="2785012" y="817200"/>
                </a:lnTo>
                <a:lnTo>
                  <a:pt x="2175412" y="817200"/>
                </a:lnTo>
                <a:lnTo>
                  <a:pt x="752" y="817200"/>
                </a:lnTo>
                <a:lnTo>
                  <a:pt x="0" y="817200"/>
                </a:lnTo>
                <a:close/>
              </a:path>
            </a:pathLst>
          </a:custGeom>
          <a:solidFill>
            <a:schemeClr val="accent1"/>
          </a:solidFill>
          <a:ln>
            <a:solidFill>
              <a:schemeClr val="accent1"/>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3261437" y="2849450"/>
            <a:ext cx="2772653" cy="2876550"/>
          </a:xfrm>
          <a:noFill/>
          <a:ln>
            <a:solidFill>
              <a:schemeClr val="tx2"/>
            </a:solidFill>
          </a:ln>
        </p:spPr>
        <p:txBody>
          <a:bodyPr lIns="180000" tIns="180000" rIns="180000" bIns="180000">
            <a:noAutofit/>
          </a:bodyPr>
          <a:lstStyle>
            <a:lvl1pPr marL="0" indent="0">
              <a:lnSpc>
                <a:spcPct val="100000"/>
              </a:lnSpc>
              <a:buNone/>
              <a:defRPr sz="2000"/>
            </a:lvl1pPr>
          </a:lstStyle>
          <a:p>
            <a:pPr lvl="0"/>
            <a:r>
              <a:rPr lang="en-US" dirty="0"/>
              <a:t>Click to add text</a:t>
            </a:r>
          </a:p>
        </p:txBody>
      </p:sp>
      <p:sp>
        <p:nvSpPr>
          <p:cNvPr id="27" name="Text Placeholder 26">
            <a:extLst>
              <a:ext uri="{FF2B5EF4-FFF2-40B4-BE49-F238E27FC236}">
                <a16:creationId xmlns:a16="http://schemas.microsoft.com/office/drawing/2014/main" id="{B7D4CF97-9894-4D12-B5CD-6E7A0BEFEBCE}"/>
              </a:ext>
            </a:extLst>
          </p:cNvPr>
          <p:cNvSpPr>
            <a:spLocks noGrp="1"/>
          </p:cNvSpPr>
          <p:nvPr>
            <p:ph type="body" sz="quarter" idx="17" hasCustomPrompt="1"/>
          </p:nvPr>
        </p:nvSpPr>
        <p:spPr>
          <a:xfrm>
            <a:off x="3261438" y="2032113"/>
            <a:ext cx="2901237" cy="817200"/>
          </a:xfrm>
          <a:custGeom>
            <a:avLst/>
            <a:gdLst>
              <a:gd name="connsiteX0" fmla="*/ 0 w 2901237"/>
              <a:gd name="connsiteY0" fmla="*/ 0 h 817200"/>
              <a:gd name="connsiteX1" fmla="*/ 601120 w 2901237"/>
              <a:gd name="connsiteY1" fmla="*/ 0 h 817200"/>
              <a:gd name="connsiteX2" fmla="*/ 2780970 w 2901237"/>
              <a:gd name="connsiteY2" fmla="*/ 0 h 817200"/>
              <a:gd name="connsiteX3" fmla="*/ 2780971 w 2901237"/>
              <a:gd name="connsiteY3" fmla="*/ 0 h 817200"/>
              <a:gd name="connsiteX4" fmla="*/ 2901237 w 2901237"/>
              <a:gd name="connsiteY4" fmla="*/ 408600 h 817200"/>
              <a:gd name="connsiteX5" fmla="*/ 2780970 w 2901237"/>
              <a:gd name="connsiteY5" fmla="*/ 817200 h 817200"/>
              <a:gd name="connsiteX6" fmla="*/ 601120 w 2901237"/>
              <a:gd name="connsiteY6" fmla="*/ 817200 h 817200"/>
              <a:gd name="connsiteX7" fmla="*/ 0 w 2901237"/>
              <a:gd name="connsiteY7" fmla="*/ 817200 h 817200"/>
              <a:gd name="connsiteX8" fmla="*/ 120267 w 2901237"/>
              <a:gd name="connsiteY8"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237" h="817200">
                <a:moveTo>
                  <a:pt x="0" y="0"/>
                </a:moveTo>
                <a:lnTo>
                  <a:pt x="601120" y="0"/>
                </a:lnTo>
                <a:lnTo>
                  <a:pt x="2780970" y="0"/>
                </a:lnTo>
                <a:lnTo>
                  <a:pt x="2780971" y="0"/>
                </a:lnTo>
                <a:lnTo>
                  <a:pt x="2901237" y="408600"/>
                </a:lnTo>
                <a:lnTo>
                  <a:pt x="2780970" y="817200"/>
                </a:lnTo>
                <a:lnTo>
                  <a:pt x="601120" y="817200"/>
                </a:lnTo>
                <a:lnTo>
                  <a:pt x="0" y="817200"/>
                </a:lnTo>
                <a:lnTo>
                  <a:pt x="120267" y="408600"/>
                </a:lnTo>
                <a:close/>
              </a:path>
            </a:pathLst>
          </a:custGeom>
          <a:solidFill>
            <a:schemeClr val="tx2"/>
          </a:solidFill>
          <a:ln>
            <a:solidFill>
              <a:schemeClr val="tx2"/>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hasCustomPrompt="1"/>
          </p:nvPr>
        </p:nvSpPr>
        <p:spPr>
          <a:xfrm>
            <a:off x="6130044" y="2849450"/>
            <a:ext cx="2772656" cy="2876550"/>
          </a:xfrm>
          <a:noFill/>
          <a:ln>
            <a:solidFill>
              <a:schemeClr val="accent6"/>
            </a:solidFill>
          </a:ln>
        </p:spPr>
        <p:txBody>
          <a:bodyPr lIns="180000" tIns="180000" rIns="180000" bIns="180000">
            <a:noAutofit/>
          </a:bodyPr>
          <a:lstStyle>
            <a:lvl1pPr marL="0" indent="0">
              <a:lnSpc>
                <a:spcPct val="100000"/>
              </a:lnSpc>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p:txBody>
      </p:sp>
      <p:sp>
        <p:nvSpPr>
          <p:cNvPr id="26" name="Text Placeholder 25">
            <a:extLst>
              <a:ext uri="{FF2B5EF4-FFF2-40B4-BE49-F238E27FC236}">
                <a16:creationId xmlns:a16="http://schemas.microsoft.com/office/drawing/2014/main" id="{1693F23D-9700-4C2B-8C74-EC7DABC03DE5}"/>
              </a:ext>
            </a:extLst>
          </p:cNvPr>
          <p:cNvSpPr>
            <a:spLocks noGrp="1"/>
          </p:cNvSpPr>
          <p:nvPr>
            <p:ph type="body" sz="quarter" idx="21" hasCustomPrompt="1"/>
          </p:nvPr>
        </p:nvSpPr>
        <p:spPr>
          <a:xfrm>
            <a:off x="8998651" y="2849312"/>
            <a:ext cx="2785359" cy="2876549"/>
          </a:xfrm>
          <a:prstGeom prst="rect">
            <a:avLst/>
          </a:prstGeom>
          <a:noFill/>
          <a:ln>
            <a:solidFill>
              <a:schemeClr val="accent5"/>
            </a:solidFill>
          </a:ln>
        </p:spPr>
        <p:txBody>
          <a:bodyPr wrap="square" lIns="180000" tIns="180000" rIns="180000" bIns="180000" anchor="t" anchorCtr="0">
            <a:noAutofit/>
          </a:bodyPr>
          <a:lstStyle>
            <a:lvl1pPr marL="0" indent="0">
              <a:lnSpc>
                <a:spcPct val="100000"/>
              </a:lnSpc>
              <a:buNone/>
              <a:defRPr sz="2000" b="0">
                <a:solidFill>
                  <a:schemeClr val="tx1"/>
                </a:solidFill>
              </a:defRPr>
            </a:lvl1pPr>
            <a:lvl2pPr marL="0" indent="0">
              <a:buNone/>
              <a:defRPr/>
            </a:lvl2pPr>
          </a:lstStyle>
          <a:p>
            <a:pPr lvl="0"/>
            <a:r>
              <a:rPr lang="en-US" dirty="0"/>
              <a:t>Click to add heading</a:t>
            </a:r>
          </a:p>
        </p:txBody>
      </p:sp>
      <p:sp>
        <p:nvSpPr>
          <p:cNvPr id="25" name="Text Placeholder 24">
            <a:extLst>
              <a:ext uri="{FF2B5EF4-FFF2-40B4-BE49-F238E27FC236}">
                <a16:creationId xmlns:a16="http://schemas.microsoft.com/office/drawing/2014/main" id="{2FA2D96A-3279-4543-B199-078C69DB5ECC}"/>
              </a:ext>
            </a:extLst>
          </p:cNvPr>
          <p:cNvSpPr>
            <a:spLocks noGrp="1"/>
          </p:cNvSpPr>
          <p:nvPr>
            <p:ph type="body" sz="quarter" idx="22" hasCustomPrompt="1"/>
          </p:nvPr>
        </p:nvSpPr>
        <p:spPr>
          <a:xfrm>
            <a:off x="8998653" y="2032113"/>
            <a:ext cx="2785358" cy="817200"/>
          </a:xfrm>
          <a:custGeom>
            <a:avLst/>
            <a:gdLst>
              <a:gd name="connsiteX0" fmla="*/ 0 w 2785358"/>
              <a:gd name="connsiteY0" fmla="*/ 0 h 817200"/>
              <a:gd name="connsiteX1" fmla="*/ 75364 w 2785358"/>
              <a:gd name="connsiteY1" fmla="*/ 0 h 817200"/>
              <a:gd name="connsiteX2" fmla="*/ 450010 w 2785358"/>
              <a:gd name="connsiteY2" fmla="*/ 0 h 817200"/>
              <a:gd name="connsiteX3" fmla="*/ 485241 w 2785358"/>
              <a:gd name="connsiteY3" fmla="*/ 0 h 817200"/>
              <a:gd name="connsiteX4" fmla="*/ 2665092 w 2785358"/>
              <a:gd name="connsiteY4" fmla="*/ 0 h 817200"/>
              <a:gd name="connsiteX5" fmla="*/ 2785358 w 2785358"/>
              <a:gd name="connsiteY5" fmla="*/ 0 h 817200"/>
              <a:gd name="connsiteX6" fmla="*/ 2785358 w 2785358"/>
              <a:gd name="connsiteY6" fmla="*/ 408600 h 817200"/>
              <a:gd name="connsiteX7" fmla="*/ 2785358 w 2785358"/>
              <a:gd name="connsiteY7" fmla="*/ 817200 h 817200"/>
              <a:gd name="connsiteX8" fmla="*/ 2665091 w 2785358"/>
              <a:gd name="connsiteY8" fmla="*/ 817200 h 817200"/>
              <a:gd name="connsiteX9" fmla="*/ 485241 w 2785358"/>
              <a:gd name="connsiteY9" fmla="*/ 817200 h 817200"/>
              <a:gd name="connsiteX10" fmla="*/ 42544 w 2785358"/>
              <a:gd name="connsiteY10" fmla="*/ 817200 h 817200"/>
              <a:gd name="connsiteX11" fmla="*/ 42544 w 2785358"/>
              <a:gd name="connsiteY11" fmla="*/ 817199 h 817200"/>
              <a:gd name="connsiteX12" fmla="*/ 75363 w 2785358"/>
              <a:gd name="connsiteY12" fmla="*/ 817199 h 817200"/>
              <a:gd name="connsiteX13" fmla="*/ 75363 w 2785358"/>
              <a:gd name="connsiteY13" fmla="*/ 817198 h 817200"/>
              <a:gd name="connsiteX14" fmla="*/ 0 w 2785358"/>
              <a:gd name="connsiteY14" fmla="*/ 817198 h 817200"/>
              <a:gd name="connsiteX15" fmla="*/ 135060 w 2785358"/>
              <a:gd name="connsiteY15" fmla="*/ 408599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5358" h="817200">
                <a:moveTo>
                  <a:pt x="0" y="0"/>
                </a:moveTo>
                <a:lnTo>
                  <a:pt x="75364" y="0"/>
                </a:lnTo>
                <a:lnTo>
                  <a:pt x="450010" y="0"/>
                </a:lnTo>
                <a:lnTo>
                  <a:pt x="485241" y="0"/>
                </a:lnTo>
                <a:lnTo>
                  <a:pt x="2665092" y="0"/>
                </a:lnTo>
                <a:lnTo>
                  <a:pt x="2785358" y="0"/>
                </a:lnTo>
                <a:lnTo>
                  <a:pt x="2785358" y="408600"/>
                </a:lnTo>
                <a:lnTo>
                  <a:pt x="2785358" y="817200"/>
                </a:lnTo>
                <a:lnTo>
                  <a:pt x="2665091" y="817200"/>
                </a:lnTo>
                <a:lnTo>
                  <a:pt x="485241" y="817200"/>
                </a:lnTo>
                <a:lnTo>
                  <a:pt x="42544" y="817200"/>
                </a:lnTo>
                <a:lnTo>
                  <a:pt x="42544" y="817199"/>
                </a:lnTo>
                <a:lnTo>
                  <a:pt x="75363" y="817199"/>
                </a:lnTo>
                <a:lnTo>
                  <a:pt x="75363" y="817198"/>
                </a:lnTo>
                <a:lnTo>
                  <a:pt x="0" y="817198"/>
                </a:lnTo>
                <a:lnTo>
                  <a:pt x="135060" y="408599"/>
                </a:lnTo>
                <a:close/>
              </a:path>
            </a:pathLst>
          </a:custGeom>
          <a:solidFill>
            <a:schemeClr val="accent5"/>
          </a:solidFill>
          <a:ln>
            <a:solidFill>
              <a:schemeClr val="accent5"/>
            </a:solidFill>
          </a:ln>
        </p:spPr>
        <p:txBody>
          <a:bodyPr wrap="square" lIns="180000" rIns="180000" anchor="ctr" anchorCtr="0">
            <a:normAutofit/>
          </a:bodyPr>
          <a:lstStyle>
            <a:lvl1pPr marL="0" indent="0">
              <a:lnSpc>
                <a:spcPct val="100000"/>
              </a:lnSpc>
              <a:buNone/>
              <a:defRPr sz="2000" b="1">
                <a:solidFill>
                  <a:schemeClr val="tx1"/>
                </a:solidFill>
              </a:defRPr>
            </a:lvl1pPr>
            <a:lvl2pPr marL="0" indent="0">
              <a:buNone/>
              <a:defRPr/>
            </a:lvl2pPr>
          </a:lstStyle>
          <a:p>
            <a:pPr lvl="0"/>
            <a:r>
              <a:rPr lang="en-US"/>
              <a:t>Click to add heading</a:t>
            </a:r>
          </a:p>
        </p:txBody>
      </p:sp>
      <p:sp>
        <p:nvSpPr>
          <p:cNvPr id="16" name="Text Placeholder 96">
            <a:extLst>
              <a:ext uri="{FF2B5EF4-FFF2-40B4-BE49-F238E27FC236}">
                <a16:creationId xmlns:a16="http://schemas.microsoft.com/office/drawing/2014/main" id="{79BF63BD-24FC-4FB2-B627-3C8094934CB3}"/>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55779959"/>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Column Process">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407988" y="2849450"/>
            <a:ext cx="2179040" cy="2876550"/>
          </a:xfrm>
          <a:noFill/>
          <a:ln>
            <a:solidFill>
              <a:schemeClr val="accent1"/>
            </a:solidFill>
          </a:ln>
        </p:spPr>
        <p:txBody>
          <a:bodyPr lIns="180000" tIns="180000" rIns="180000" bIns="180000">
            <a:noAutofit/>
          </a:bodyPr>
          <a:lstStyle>
            <a:lvl1pPr marL="0" indent="0">
              <a:lnSpc>
                <a:spcPct val="100000"/>
              </a:lnSpc>
              <a:buNone/>
              <a:defRPr sz="2000"/>
            </a:lvl1pPr>
          </a:lstStyle>
          <a:p>
            <a:pPr lvl="0"/>
            <a:r>
              <a:rPr lang="en-US" dirty="0"/>
              <a:t>Click to add text</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3" name="Date Placeholder 2">
            <a:extLst>
              <a:ext uri="{FF2B5EF4-FFF2-40B4-BE49-F238E27FC236}">
                <a16:creationId xmlns:a16="http://schemas.microsoft.com/office/drawing/2014/main" id="{7CD3461D-2D14-40AF-A11E-E32A29AD5DD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F8382FB9-7D18-4174-9B0A-336A77C9A80A}"/>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39" name="Text Placeholder 38">
            <a:extLst>
              <a:ext uri="{FF2B5EF4-FFF2-40B4-BE49-F238E27FC236}">
                <a16:creationId xmlns:a16="http://schemas.microsoft.com/office/drawing/2014/main" id="{8D6CB9D3-FFF8-41F8-AB84-829079938EC7}"/>
              </a:ext>
            </a:extLst>
          </p:cNvPr>
          <p:cNvSpPr>
            <a:spLocks noGrp="1"/>
          </p:cNvSpPr>
          <p:nvPr>
            <p:ph type="body" sz="quarter" idx="13" hasCustomPrompt="1"/>
          </p:nvPr>
        </p:nvSpPr>
        <p:spPr>
          <a:xfrm>
            <a:off x="408739" y="2032113"/>
            <a:ext cx="2305886" cy="817200"/>
          </a:xfrm>
          <a:custGeom>
            <a:avLst/>
            <a:gdLst>
              <a:gd name="connsiteX0" fmla="*/ 0 w 2305886"/>
              <a:gd name="connsiteY0" fmla="*/ 0 h 817200"/>
              <a:gd name="connsiteX1" fmla="*/ 2174660 w 2305886"/>
              <a:gd name="connsiteY1" fmla="*/ 0 h 817200"/>
              <a:gd name="connsiteX2" fmla="*/ 2305886 w 2305886"/>
              <a:gd name="connsiteY2" fmla="*/ 408600 h 817200"/>
              <a:gd name="connsiteX3" fmla="*/ 2174660 w 2305886"/>
              <a:gd name="connsiteY3" fmla="*/ 817200 h 817200"/>
              <a:gd name="connsiteX4" fmla="*/ 0 w 2305886"/>
              <a:gd name="connsiteY4" fmla="*/ 817200 h 81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886" h="817200">
                <a:moveTo>
                  <a:pt x="0" y="0"/>
                </a:moveTo>
                <a:lnTo>
                  <a:pt x="2174660" y="0"/>
                </a:lnTo>
                <a:lnTo>
                  <a:pt x="2305886" y="408600"/>
                </a:lnTo>
                <a:lnTo>
                  <a:pt x="2174660" y="817200"/>
                </a:lnTo>
                <a:lnTo>
                  <a:pt x="0" y="817200"/>
                </a:lnTo>
                <a:close/>
              </a:path>
            </a:pathLst>
          </a:custGeom>
          <a:solidFill>
            <a:schemeClr val="accent1"/>
          </a:solidFill>
          <a:ln>
            <a:solidFill>
              <a:schemeClr val="accent1"/>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2705101" y="2849450"/>
            <a:ext cx="2179040" cy="2876550"/>
          </a:xfrm>
          <a:noFill/>
          <a:ln>
            <a:solidFill>
              <a:schemeClr val="tx2"/>
            </a:solidFill>
          </a:ln>
        </p:spPr>
        <p:txBody>
          <a:bodyPr lIns="180000" tIns="180000" rIns="180000" bIns="180000">
            <a:noAutofit/>
          </a:bodyPr>
          <a:lstStyle>
            <a:lvl1pPr marL="0" indent="0">
              <a:lnSpc>
                <a:spcPct val="100000"/>
              </a:lnSpc>
              <a:buNone/>
              <a:defRPr sz="2000"/>
            </a:lvl1pPr>
          </a:lstStyle>
          <a:p>
            <a:pPr lvl="0"/>
            <a:r>
              <a:rPr lang="en-US" dirty="0"/>
              <a:t>Click to add text</a:t>
            </a:r>
          </a:p>
        </p:txBody>
      </p:sp>
      <p:sp>
        <p:nvSpPr>
          <p:cNvPr id="40" name="Text Placeholder 39">
            <a:extLst>
              <a:ext uri="{FF2B5EF4-FFF2-40B4-BE49-F238E27FC236}">
                <a16:creationId xmlns:a16="http://schemas.microsoft.com/office/drawing/2014/main" id="{66C0C20F-32BB-4C0E-AAF8-A6A769147834}"/>
              </a:ext>
            </a:extLst>
          </p:cNvPr>
          <p:cNvSpPr>
            <a:spLocks noGrp="1"/>
          </p:cNvSpPr>
          <p:nvPr>
            <p:ph type="body" sz="quarter" idx="17" hasCustomPrompt="1"/>
          </p:nvPr>
        </p:nvSpPr>
        <p:spPr>
          <a:xfrm>
            <a:off x="2706859" y="2032113"/>
            <a:ext cx="2300117" cy="817200"/>
          </a:xfrm>
          <a:custGeom>
            <a:avLst/>
            <a:gdLst>
              <a:gd name="connsiteX0" fmla="*/ 0 w 2300117"/>
              <a:gd name="connsiteY0" fmla="*/ 0 h 817200"/>
              <a:gd name="connsiteX1" fmla="*/ 2179851 w 2300117"/>
              <a:gd name="connsiteY1" fmla="*/ 0 h 817200"/>
              <a:gd name="connsiteX2" fmla="*/ 2300117 w 2300117"/>
              <a:gd name="connsiteY2" fmla="*/ 408600 h 817200"/>
              <a:gd name="connsiteX3" fmla="*/ 2179850 w 2300117"/>
              <a:gd name="connsiteY3" fmla="*/ 817200 h 817200"/>
              <a:gd name="connsiteX4" fmla="*/ 0 w 2300117"/>
              <a:gd name="connsiteY4" fmla="*/ 817200 h 817200"/>
              <a:gd name="connsiteX5" fmla="*/ 120267 w 2300117"/>
              <a:gd name="connsiteY5"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117" h="817200">
                <a:moveTo>
                  <a:pt x="0" y="0"/>
                </a:moveTo>
                <a:lnTo>
                  <a:pt x="2179851" y="0"/>
                </a:lnTo>
                <a:lnTo>
                  <a:pt x="2300117" y="408600"/>
                </a:lnTo>
                <a:lnTo>
                  <a:pt x="2179850" y="817200"/>
                </a:lnTo>
                <a:lnTo>
                  <a:pt x="0" y="817200"/>
                </a:lnTo>
                <a:lnTo>
                  <a:pt x="120267" y="408600"/>
                </a:lnTo>
                <a:close/>
              </a:path>
            </a:pathLst>
          </a:custGeom>
          <a:solidFill>
            <a:schemeClr val="tx2"/>
          </a:solidFill>
          <a:ln>
            <a:solidFill>
              <a:schemeClr val="tx2"/>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hasCustomPrompt="1"/>
          </p:nvPr>
        </p:nvSpPr>
        <p:spPr>
          <a:xfrm>
            <a:off x="5002214" y="2849450"/>
            <a:ext cx="2177451" cy="2876550"/>
          </a:xfrm>
          <a:noFill/>
          <a:ln>
            <a:solidFill>
              <a:schemeClr val="accent6"/>
            </a:solidFill>
          </a:ln>
        </p:spPr>
        <p:txBody>
          <a:bodyPr lIns="180000" tIns="180000" rIns="180000" bIns="180000">
            <a:noAutofit/>
          </a:bodyPr>
          <a:lstStyle>
            <a:lvl1pPr marL="0" indent="0">
              <a:lnSpc>
                <a:spcPct val="100000"/>
              </a:lnSpc>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p:txBody>
      </p:sp>
      <p:sp>
        <p:nvSpPr>
          <p:cNvPr id="17" name="Text Placeholder 16">
            <a:extLst>
              <a:ext uri="{FF2B5EF4-FFF2-40B4-BE49-F238E27FC236}">
                <a16:creationId xmlns:a16="http://schemas.microsoft.com/office/drawing/2014/main" id="{30B90539-6EE8-4A3B-99A2-131BECE1E80E}"/>
              </a:ext>
            </a:extLst>
          </p:cNvPr>
          <p:cNvSpPr>
            <a:spLocks noGrp="1"/>
          </p:cNvSpPr>
          <p:nvPr>
            <p:ph type="body" sz="quarter" idx="20" hasCustomPrompt="1"/>
          </p:nvPr>
        </p:nvSpPr>
        <p:spPr>
          <a:xfrm>
            <a:off x="5005418" y="2032113"/>
            <a:ext cx="2300117" cy="817200"/>
          </a:xfrm>
          <a:custGeom>
            <a:avLst/>
            <a:gdLst>
              <a:gd name="connsiteX0" fmla="*/ 0 w 2300117"/>
              <a:gd name="connsiteY0" fmla="*/ 0 h 817200"/>
              <a:gd name="connsiteX1" fmla="*/ 2179851 w 2300117"/>
              <a:gd name="connsiteY1" fmla="*/ 0 h 817200"/>
              <a:gd name="connsiteX2" fmla="*/ 2300117 w 2300117"/>
              <a:gd name="connsiteY2" fmla="*/ 408600 h 817200"/>
              <a:gd name="connsiteX3" fmla="*/ 2179850 w 2300117"/>
              <a:gd name="connsiteY3" fmla="*/ 817200 h 817200"/>
              <a:gd name="connsiteX4" fmla="*/ 0 w 2300117"/>
              <a:gd name="connsiteY4" fmla="*/ 817200 h 817200"/>
              <a:gd name="connsiteX5" fmla="*/ 120267 w 2300117"/>
              <a:gd name="connsiteY5"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117" h="817200">
                <a:moveTo>
                  <a:pt x="0" y="0"/>
                </a:moveTo>
                <a:lnTo>
                  <a:pt x="2179851" y="0"/>
                </a:lnTo>
                <a:lnTo>
                  <a:pt x="2300117" y="408600"/>
                </a:lnTo>
                <a:lnTo>
                  <a:pt x="2179850" y="817200"/>
                </a:lnTo>
                <a:lnTo>
                  <a:pt x="0" y="817200"/>
                </a:lnTo>
                <a:lnTo>
                  <a:pt x="120267" y="408600"/>
                </a:lnTo>
                <a:close/>
              </a:path>
            </a:pathLst>
          </a:custGeom>
          <a:solidFill>
            <a:schemeClr val="accent6"/>
          </a:solidFill>
          <a:ln>
            <a:solidFill>
              <a:schemeClr val="accent6"/>
            </a:solidFill>
          </a:ln>
        </p:spPr>
        <p:txBody>
          <a:bodyPr wrap="square" lIns="180000" tIns="180000" rIns="180000" bIns="180000">
            <a:normAutofit/>
          </a:bodyPr>
          <a:lstStyle>
            <a:lvl1pPr marL="0" indent="0">
              <a:lnSpc>
                <a:spcPct val="100000"/>
              </a:lnSpc>
              <a:buNone/>
              <a:defRPr sz="2000" b="1">
                <a:solidFill>
                  <a:schemeClr val="tx1"/>
                </a:solidFill>
              </a:defRPr>
            </a:lvl1pPr>
            <a:lvl2pPr marL="432000" indent="0">
              <a:buFont typeface="Arial" panose="020B0604020202020204" pitchFamily="34" charset="0"/>
              <a:buNone/>
              <a:defRPr sz="20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heading</a:t>
            </a:r>
          </a:p>
        </p:txBody>
      </p:sp>
      <p:sp>
        <p:nvSpPr>
          <p:cNvPr id="41" name="Text Placeholder 40">
            <a:extLst>
              <a:ext uri="{FF2B5EF4-FFF2-40B4-BE49-F238E27FC236}">
                <a16:creationId xmlns:a16="http://schemas.microsoft.com/office/drawing/2014/main" id="{FE232F59-5ADC-46E3-9697-CA7EA3C216B8}"/>
              </a:ext>
            </a:extLst>
          </p:cNvPr>
          <p:cNvSpPr>
            <a:spLocks noGrp="1"/>
          </p:cNvSpPr>
          <p:nvPr>
            <p:ph type="body" sz="quarter" idx="21" hasCustomPrompt="1"/>
          </p:nvPr>
        </p:nvSpPr>
        <p:spPr>
          <a:xfrm>
            <a:off x="7304258" y="2849312"/>
            <a:ext cx="2178000" cy="2876549"/>
          </a:xfrm>
          <a:prstGeom prst="rect">
            <a:avLst/>
          </a:prstGeom>
          <a:noFill/>
          <a:ln>
            <a:solidFill>
              <a:schemeClr val="accent5"/>
            </a:solidFill>
          </a:ln>
        </p:spPr>
        <p:txBody>
          <a:bodyPr wrap="square" lIns="180000" tIns="180000" rIns="180000" bIns="180000" anchor="t" anchorCtr="0">
            <a:noAutofit/>
          </a:bodyPr>
          <a:lstStyle>
            <a:lvl1pPr marL="0" indent="0">
              <a:lnSpc>
                <a:spcPct val="100000"/>
              </a:lnSpc>
              <a:buNone/>
              <a:defRPr sz="2000" b="0">
                <a:solidFill>
                  <a:schemeClr val="tx1"/>
                </a:solidFill>
              </a:defRPr>
            </a:lvl1pPr>
            <a:lvl2pPr marL="0" indent="0">
              <a:buNone/>
              <a:defRPr/>
            </a:lvl2pPr>
          </a:lstStyle>
          <a:p>
            <a:pPr lvl="0"/>
            <a:r>
              <a:rPr lang="en-US" dirty="0"/>
              <a:t>Click to add text</a:t>
            </a:r>
          </a:p>
        </p:txBody>
      </p:sp>
      <p:sp>
        <p:nvSpPr>
          <p:cNvPr id="42" name="Text Placeholder 41">
            <a:extLst>
              <a:ext uri="{FF2B5EF4-FFF2-40B4-BE49-F238E27FC236}">
                <a16:creationId xmlns:a16="http://schemas.microsoft.com/office/drawing/2014/main" id="{B2F6D8DE-FDAF-4886-9A00-5D9F036F05A5}"/>
              </a:ext>
            </a:extLst>
          </p:cNvPr>
          <p:cNvSpPr>
            <a:spLocks noGrp="1"/>
          </p:cNvSpPr>
          <p:nvPr>
            <p:ph type="body" sz="quarter" idx="22" hasCustomPrompt="1"/>
          </p:nvPr>
        </p:nvSpPr>
        <p:spPr>
          <a:xfrm>
            <a:off x="7304258" y="2032113"/>
            <a:ext cx="2300117" cy="817200"/>
          </a:xfrm>
          <a:custGeom>
            <a:avLst/>
            <a:gdLst>
              <a:gd name="connsiteX0" fmla="*/ 0 w 2300117"/>
              <a:gd name="connsiteY0" fmla="*/ 0 h 817200"/>
              <a:gd name="connsiteX1" fmla="*/ 2179851 w 2300117"/>
              <a:gd name="connsiteY1" fmla="*/ 0 h 817200"/>
              <a:gd name="connsiteX2" fmla="*/ 2300117 w 2300117"/>
              <a:gd name="connsiteY2" fmla="*/ 408600 h 817200"/>
              <a:gd name="connsiteX3" fmla="*/ 2179850 w 2300117"/>
              <a:gd name="connsiteY3" fmla="*/ 817200 h 817200"/>
              <a:gd name="connsiteX4" fmla="*/ 0 w 2300117"/>
              <a:gd name="connsiteY4" fmla="*/ 817200 h 817200"/>
              <a:gd name="connsiteX5" fmla="*/ 120267 w 2300117"/>
              <a:gd name="connsiteY5"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117" h="817200">
                <a:moveTo>
                  <a:pt x="0" y="0"/>
                </a:moveTo>
                <a:lnTo>
                  <a:pt x="2179851" y="0"/>
                </a:lnTo>
                <a:lnTo>
                  <a:pt x="2300117" y="408600"/>
                </a:lnTo>
                <a:lnTo>
                  <a:pt x="2179850" y="817200"/>
                </a:lnTo>
                <a:lnTo>
                  <a:pt x="0" y="817200"/>
                </a:lnTo>
                <a:lnTo>
                  <a:pt x="120267" y="408600"/>
                </a:lnTo>
                <a:close/>
              </a:path>
            </a:pathLst>
          </a:custGeom>
          <a:solidFill>
            <a:schemeClr val="accent5"/>
          </a:solidFill>
          <a:ln>
            <a:solidFill>
              <a:schemeClr val="accent5"/>
            </a:solidFill>
          </a:ln>
        </p:spPr>
        <p:txBody>
          <a:bodyPr wrap="square" lIns="180000" rIns="180000" anchor="ctr" anchorCtr="0">
            <a:normAutofit/>
          </a:bodyPr>
          <a:lstStyle>
            <a:lvl1pPr marL="0" indent="0">
              <a:lnSpc>
                <a:spcPct val="100000"/>
              </a:lnSpc>
              <a:buNone/>
              <a:defRPr sz="2000" b="1">
                <a:solidFill>
                  <a:schemeClr val="tx1"/>
                </a:solidFill>
              </a:defRPr>
            </a:lvl1pPr>
            <a:lvl2pPr marL="0" indent="0">
              <a:buNone/>
              <a:defRPr/>
            </a:lvl2pPr>
          </a:lstStyle>
          <a:p>
            <a:pPr lvl="0"/>
            <a:r>
              <a:rPr lang="en-US" dirty="0"/>
              <a:t>Click to add heading</a:t>
            </a:r>
          </a:p>
        </p:txBody>
      </p:sp>
      <p:sp>
        <p:nvSpPr>
          <p:cNvPr id="44" name="Text Placeholder 43">
            <a:extLst>
              <a:ext uri="{FF2B5EF4-FFF2-40B4-BE49-F238E27FC236}">
                <a16:creationId xmlns:a16="http://schemas.microsoft.com/office/drawing/2014/main" id="{884ACBA5-0874-4C39-B8D4-EE3612F7CE7F}"/>
              </a:ext>
            </a:extLst>
          </p:cNvPr>
          <p:cNvSpPr>
            <a:spLocks noGrp="1"/>
          </p:cNvSpPr>
          <p:nvPr>
            <p:ph type="body" sz="quarter" idx="23" hasCustomPrompt="1"/>
          </p:nvPr>
        </p:nvSpPr>
        <p:spPr>
          <a:xfrm>
            <a:off x="9603470" y="2032112"/>
            <a:ext cx="2180543" cy="817201"/>
          </a:xfrm>
          <a:custGeom>
            <a:avLst/>
            <a:gdLst>
              <a:gd name="connsiteX0" fmla="*/ 0 w 2180543"/>
              <a:gd name="connsiteY0" fmla="*/ 0 h 817201"/>
              <a:gd name="connsiteX1" fmla="*/ 49503 w 2180543"/>
              <a:gd name="connsiteY1" fmla="*/ 0 h 817201"/>
              <a:gd name="connsiteX2" fmla="*/ 344110 w 2180543"/>
              <a:gd name="connsiteY2" fmla="*/ 0 h 817201"/>
              <a:gd name="connsiteX3" fmla="*/ 2180543 w 2180543"/>
              <a:gd name="connsiteY3" fmla="*/ 0 h 817201"/>
              <a:gd name="connsiteX4" fmla="*/ 2180543 w 2180543"/>
              <a:gd name="connsiteY4" fmla="*/ 408601 h 817201"/>
              <a:gd name="connsiteX5" fmla="*/ 2180543 w 2180543"/>
              <a:gd name="connsiteY5" fmla="*/ 817201 h 817201"/>
              <a:gd name="connsiteX6" fmla="*/ 2079387 w 2180543"/>
              <a:gd name="connsiteY6" fmla="*/ 817201 h 817201"/>
              <a:gd name="connsiteX7" fmla="*/ 245924 w 2180543"/>
              <a:gd name="connsiteY7" fmla="*/ 817201 h 817201"/>
              <a:gd name="connsiteX8" fmla="*/ 23694 w 2180543"/>
              <a:gd name="connsiteY8" fmla="*/ 817201 h 817201"/>
              <a:gd name="connsiteX9" fmla="*/ 23694 w 2180543"/>
              <a:gd name="connsiteY9" fmla="*/ 817200 h 817201"/>
              <a:gd name="connsiteX10" fmla="*/ 49502 w 2180543"/>
              <a:gd name="connsiteY10" fmla="*/ 817200 h 817201"/>
              <a:gd name="connsiteX11" fmla="*/ 49502 w 2180543"/>
              <a:gd name="connsiteY11" fmla="*/ 817199 h 817201"/>
              <a:gd name="connsiteX12" fmla="*/ 0 w 2180543"/>
              <a:gd name="connsiteY12" fmla="*/ 817199 h 817201"/>
              <a:gd name="connsiteX13" fmla="*/ 135079 w 2180543"/>
              <a:gd name="connsiteY13" fmla="*/ 408600 h 81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0543" h="817201">
                <a:moveTo>
                  <a:pt x="0" y="0"/>
                </a:moveTo>
                <a:lnTo>
                  <a:pt x="49503" y="0"/>
                </a:lnTo>
                <a:lnTo>
                  <a:pt x="344110" y="0"/>
                </a:lnTo>
                <a:lnTo>
                  <a:pt x="2180543" y="0"/>
                </a:lnTo>
                <a:lnTo>
                  <a:pt x="2180543" y="408601"/>
                </a:lnTo>
                <a:lnTo>
                  <a:pt x="2180543" y="817201"/>
                </a:lnTo>
                <a:lnTo>
                  <a:pt x="2079387" y="817201"/>
                </a:lnTo>
                <a:lnTo>
                  <a:pt x="245924" y="817201"/>
                </a:lnTo>
                <a:lnTo>
                  <a:pt x="23694" y="817201"/>
                </a:lnTo>
                <a:lnTo>
                  <a:pt x="23694" y="817200"/>
                </a:lnTo>
                <a:lnTo>
                  <a:pt x="49502" y="817200"/>
                </a:lnTo>
                <a:lnTo>
                  <a:pt x="49502" y="817199"/>
                </a:lnTo>
                <a:lnTo>
                  <a:pt x="0" y="817199"/>
                </a:lnTo>
                <a:lnTo>
                  <a:pt x="135079" y="408600"/>
                </a:lnTo>
                <a:close/>
              </a:path>
            </a:pathLst>
          </a:custGeom>
          <a:solidFill>
            <a:schemeClr val="accent3"/>
          </a:solidFill>
          <a:ln>
            <a:solidFill>
              <a:schemeClr val="accent3"/>
            </a:solidFill>
          </a:ln>
        </p:spPr>
        <p:txBody>
          <a:bodyPr wrap="square" lIns="180000" rIns="180000" anchor="ctr" anchorCtr="0">
            <a:normAutofit/>
          </a:bodyPr>
          <a:lstStyle>
            <a:lvl1pPr marL="0" indent="0">
              <a:lnSpc>
                <a:spcPct val="100000"/>
              </a:lnSpc>
              <a:buNone/>
              <a:defRPr sz="2000" b="1">
                <a:solidFill>
                  <a:schemeClr val="bg1"/>
                </a:solidFill>
              </a:defRPr>
            </a:lvl1pPr>
            <a:lvl2pPr marL="0" indent="0">
              <a:buNone/>
              <a:defRPr/>
            </a:lvl2pPr>
          </a:lstStyle>
          <a:p>
            <a:pPr lvl="0"/>
            <a:r>
              <a:rPr lang="en-US" dirty="0"/>
              <a:t>Click to add heading</a:t>
            </a:r>
          </a:p>
        </p:txBody>
      </p:sp>
      <p:sp>
        <p:nvSpPr>
          <p:cNvPr id="45" name="Text Placeholder 17">
            <a:extLst>
              <a:ext uri="{FF2B5EF4-FFF2-40B4-BE49-F238E27FC236}">
                <a16:creationId xmlns:a16="http://schemas.microsoft.com/office/drawing/2014/main" id="{5D5D2A3B-816B-4063-BC86-43FC8744664B}"/>
              </a:ext>
            </a:extLst>
          </p:cNvPr>
          <p:cNvSpPr>
            <a:spLocks noGrp="1"/>
          </p:cNvSpPr>
          <p:nvPr>
            <p:ph type="body" sz="quarter" idx="24" hasCustomPrompt="1"/>
          </p:nvPr>
        </p:nvSpPr>
        <p:spPr>
          <a:xfrm>
            <a:off x="9603470" y="2849450"/>
            <a:ext cx="2185225" cy="2876550"/>
          </a:xfrm>
          <a:noFill/>
          <a:ln>
            <a:solidFill>
              <a:schemeClr val="accent3"/>
            </a:solidFill>
          </a:ln>
        </p:spPr>
        <p:txBody>
          <a:bodyPr lIns="180000" tIns="180000" rIns="180000" bIns="180000">
            <a:noAutofit/>
          </a:bodyPr>
          <a:lstStyle>
            <a:lvl1pPr marL="0" indent="0">
              <a:lnSpc>
                <a:spcPct val="100000"/>
              </a:lnSpc>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p:txBody>
      </p:sp>
      <p:sp>
        <p:nvSpPr>
          <p:cNvPr id="20" name="Text Placeholder 96">
            <a:extLst>
              <a:ext uri="{FF2B5EF4-FFF2-40B4-BE49-F238E27FC236}">
                <a16:creationId xmlns:a16="http://schemas.microsoft.com/office/drawing/2014/main" id="{7790730A-1804-4570-8AF0-4427D8EE38D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207989933"/>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Step Flow">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667B56B-73D6-4A19-882D-95753699DBDF}"/>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rmAutofit/>
          </a:bodyPr>
          <a:lstStyle>
            <a:lvl1pPr>
              <a:lnSpc>
                <a:spcPct val="100000"/>
              </a:lnSpc>
              <a:defRPr lang="en-US" sz="4000" dirty="0">
                <a:solidFill>
                  <a:schemeClr val="bg1"/>
                </a:solidFill>
              </a:defRPr>
            </a:lvl1pPr>
          </a:lstStyle>
          <a:p>
            <a:pPr marL="0" lvl="0"/>
            <a:r>
              <a:rPr lang="en-US" dirty="0"/>
              <a:t>Click to enter title here</a:t>
            </a:r>
          </a:p>
        </p:txBody>
      </p:sp>
      <p:sp>
        <p:nvSpPr>
          <p:cNvPr id="21" name="Text Placeholder 20">
            <a:extLst>
              <a:ext uri="{FF2B5EF4-FFF2-40B4-BE49-F238E27FC236}">
                <a16:creationId xmlns:a16="http://schemas.microsoft.com/office/drawing/2014/main" id="{8AEA7459-78C6-469B-A437-C1B22EA0A9EF}"/>
              </a:ext>
            </a:extLst>
          </p:cNvPr>
          <p:cNvSpPr>
            <a:spLocks noGrp="1"/>
          </p:cNvSpPr>
          <p:nvPr>
            <p:ph type="body" sz="quarter" idx="15" hasCustomPrompt="1"/>
          </p:nvPr>
        </p:nvSpPr>
        <p:spPr>
          <a:xfrm>
            <a:off x="4043362" y="1630679"/>
            <a:ext cx="2554207" cy="3344218"/>
          </a:xfrm>
          <a:custGeom>
            <a:avLst/>
            <a:gdLst>
              <a:gd name="connsiteX0" fmla="*/ 0 w 1575047"/>
              <a:gd name="connsiteY0" fmla="*/ 0 h 5129420"/>
              <a:gd name="connsiteX1" fmla="*/ 1412990 w 1575047"/>
              <a:gd name="connsiteY1" fmla="*/ 0 h 5129420"/>
              <a:gd name="connsiteX2" fmla="*/ 1575047 w 1575047"/>
              <a:gd name="connsiteY2" fmla="*/ 2564710 h 5129420"/>
              <a:gd name="connsiteX3" fmla="*/ 1412990 w 1575047"/>
              <a:gd name="connsiteY3" fmla="*/ 5129420 h 5129420"/>
              <a:gd name="connsiteX4" fmla="*/ 0 w 1575047"/>
              <a:gd name="connsiteY4" fmla="*/ 5129420 h 512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47" h="5129420">
                <a:moveTo>
                  <a:pt x="0" y="0"/>
                </a:moveTo>
                <a:lnTo>
                  <a:pt x="1412990" y="0"/>
                </a:lnTo>
                <a:lnTo>
                  <a:pt x="1575047" y="2564710"/>
                </a:lnTo>
                <a:lnTo>
                  <a:pt x="1412990" y="5129420"/>
                </a:lnTo>
                <a:lnTo>
                  <a:pt x="0" y="5129420"/>
                </a:lnTo>
                <a:close/>
              </a:path>
            </a:pathLst>
          </a:custGeom>
          <a:noFill/>
          <a:ln>
            <a:solidFill>
              <a:schemeClr val="accent1"/>
            </a:solidFill>
          </a:ln>
        </p:spPr>
        <p:txBody>
          <a:bodyPr wrap="square" lIns="108000" tIns="72000" rIns="72000" anchor="ctr" anchorCtr="0">
            <a:noAutofit/>
          </a:bodyPr>
          <a:lstStyle>
            <a:lvl1pPr marL="0" indent="0" algn="l">
              <a:lnSpc>
                <a:spcPct val="100000"/>
              </a:lnSpc>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1800" b="1">
                <a:solidFill>
                  <a:schemeClr val="accent1"/>
                </a:solidFill>
              </a:defRPr>
            </a:lvl5pPr>
          </a:lstStyle>
          <a:p>
            <a:pPr lvl="0"/>
            <a:r>
              <a:rPr lang="en-US" dirty="0"/>
              <a:t>Click to </a:t>
            </a:r>
            <a:br>
              <a:rPr lang="en-US" dirty="0"/>
            </a:br>
            <a:r>
              <a:rPr lang="en-US" dirty="0"/>
              <a:t>add text</a:t>
            </a:r>
          </a:p>
        </p:txBody>
      </p:sp>
      <p:sp>
        <p:nvSpPr>
          <p:cNvPr id="22" name="Text Placeholder 21">
            <a:extLst>
              <a:ext uri="{FF2B5EF4-FFF2-40B4-BE49-F238E27FC236}">
                <a16:creationId xmlns:a16="http://schemas.microsoft.com/office/drawing/2014/main" id="{B50D33B4-5BA5-4F77-BDD2-E8ADA00C500C}"/>
              </a:ext>
            </a:extLst>
          </p:cNvPr>
          <p:cNvSpPr>
            <a:spLocks noGrp="1"/>
          </p:cNvSpPr>
          <p:nvPr>
            <p:ph type="body" sz="quarter" idx="16" hasCustomPrompt="1"/>
          </p:nvPr>
        </p:nvSpPr>
        <p:spPr>
          <a:xfrm>
            <a:off x="6480290" y="1630679"/>
            <a:ext cx="2710009" cy="3344218"/>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396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a:t>Click to </a:t>
            </a:r>
            <a:br>
              <a:rPr lang="en-US"/>
            </a:br>
            <a:r>
              <a:rPr lang="en-US"/>
              <a:t>add text</a:t>
            </a:r>
          </a:p>
        </p:txBody>
      </p:sp>
      <p:sp>
        <p:nvSpPr>
          <p:cNvPr id="25" name="Text Placeholder 24">
            <a:extLst>
              <a:ext uri="{FF2B5EF4-FFF2-40B4-BE49-F238E27FC236}">
                <a16:creationId xmlns:a16="http://schemas.microsoft.com/office/drawing/2014/main" id="{6E3127B0-7884-40E5-9D04-0F2C52D4DC60}"/>
              </a:ext>
            </a:extLst>
          </p:cNvPr>
          <p:cNvSpPr>
            <a:spLocks noGrp="1"/>
          </p:cNvSpPr>
          <p:nvPr>
            <p:ph type="body" sz="quarter" idx="19" hasCustomPrompt="1"/>
          </p:nvPr>
        </p:nvSpPr>
        <p:spPr>
          <a:xfrm>
            <a:off x="9088706" y="1630685"/>
            <a:ext cx="2695308" cy="3344218"/>
          </a:xfrm>
          <a:custGeom>
            <a:avLst/>
            <a:gdLst>
              <a:gd name="connsiteX0" fmla="*/ 1 w 1673985"/>
              <a:gd name="connsiteY0" fmla="*/ 0 h 5129420"/>
              <a:gd name="connsiteX1" fmla="*/ 118006 w 1673985"/>
              <a:gd name="connsiteY1" fmla="*/ 0 h 5129420"/>
              <a:gd name="connsiteX2" fmla="*/ 1673985 w 1673985"/>
              <a:gd name="connsiteY2" fmla="*/ 0 h 5129420"/>
              <a:gd name="connsiteX3" fmla="*/ 1673985 w 1673985"/>
              <a:gd name="connsiteY3" fmla="*/ 5129420 h 5129420"/>
              <a:gd name="connsiteX4" fmla="*/ 0 w 1673985"/>
              <a:gd name="connsiteY4" fmla="*/ 5129414 h 5129420"/>
              <a:gd name="connsiteX5" fmla="*/ 150052 w 1673985"/>
              <a:gd name="connsiteY5" fmla="*/ 2564704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985" h="5129420">
                <a:moveTo>
                  <a:pt x="1" y="0"/>
                </a:moveTo>
                <a:lnTo>
                  <a:pt x="118006" y="0"/>
                </a:lnTo>
                <a:lnTo>
                  <a:pt x="1673985" y="0"/>
                </a:lnTo>
                <a:lnTo>
                  <a:pt x="1673985" y="5129420"/>
                </a:lnTo>
                <a:lnTo>
                  <a:pt x="0" y="5129414"/>
                </a:lnTo>
                <a:lnTo>
                  <a:pt x="150052" y="2564704"/>
                </a:lnTo>
                <a:close/>
              </a:path>
            </a:pathLst>
          </a:custGeom>
          <a:noFill/>
          <a:ln>
            <a:solidFill>
              <a:schemeClr val="accent1"/>
            </a:solidFill>
          </a:ln>
        </p:spPr>
        <p:txBody>
          <a:bodyPr vert="horz" wrap="square" lIns="396000" tIns="72000" rIns="72000" bIns="45720" rtlCol="0" anchor="ctr" anchorCtr="0">
            <a:noAutofit/>
          </a:bodyPr>
          <a:lstStyle>
            <a:lvl1pPr marL="0" indent="0">
              <a:lnSpc>
                <a:spcPct val="100000"/>
              </a:lnSpc>
              <a:buNone/>
              <a:defRPr lang="en-US" sz="2000" b="1" smtClean="0">
                <a:solidFill>
                  <a:schemeClr val="accent1"/>
                </a:solidFill>
              </a:defRPr>
            </a:lvl1pPr>
            <a:lvl2pPr>
              <a:defRPr lang="en-US" sz="2000" b="1" smtClean="0">
                <a:solidFill>
                  <a:schemeClr val="accent1"/>
                </a:solidFill>
              </a:defRPr>
            </a:lvl2pPr>
            <a:lvl3pPr>
              <a:defRPr lang="en-US" sz="2000" b="1" smtClean="0">
                <a:solidFill>
                  <a:schemeClr val="accent1"/>
                </a:solidFill>
              </a:defRPr>
            </a:lvl3pPr>
            <a:lvl4pPr>
              <a:defRPr lang="en-US" sz="2000" b="1" smtClean="0">
                <a:solidFill>
                  <a:schemeClr val="accent1"/>
                </a:solidFill>
              </a:defRPr>
            </a:lvl4pPr>
            <a:lvl5pPr>
              <a:defRPr lang="en-US" sz="1800" b="1">
                <a:solidFill>
                  <a:schemeClr val="accent1"/>
                </a:solidFill>
              </a:defRPr>
            </a:lvl5pPr>
          </a:lstStyle>
          <a:p>
            <a:pPr lvl="0"/>
            <a:r>
              <a:rPr lang="en-US" dirty="0"/>
              <a:t>Click to </a:t>
            </a:r>
            <a:br>
              <a:rPr lang="en-US" dirty="0"/>
            </a:br>
            <a:r>
              <a:rPr lang="en-US" dirty="0"/>
              <a:t>add text</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5" name="Straight Connector 4">
            <a:extLst>
              <a:ext uri="{FF2B5EF4-FFF2-40B4-BE49-F238E27FC236}">
                <a16:creationId xmlns:a16="http://schemas.microsoft.com/office/drawing/2014/main" id="{13D3C580-A9B8-4489-B9AC-6B1A250A2E2D}"/>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6">
            <a:extLst>
              <a:ext uri="{FF2B5EF4-FFF2-40B4-BE49-F238E27FC236}">
                <a16:creationId xmlns:a16="http://schemas.microsoft.com/office/drawing/2014/main" id="{1D798A16-3930-4F04-AFA2-82EA4BFB259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040208529"/>
      </p:ext>
    </p:extLst>
  </p:cSld>
  <p:clrMapOvr>
    <a:masterClrMapping/>
  </p:clrMapOvr>
  <p:extLst>
    <p:ext uri="{DCECCB84-F9BA-43D5-87BE-67443E8EF086}">
      <p15:sldGuideLst xmlns:p15="http://schemas.microsoft.com/office/powerpoint/2012/main">
        <p15:guide id="1" pos="2230">
          <p15:clr>
            <a:srgbClr val="C35EA4"/>
          </p15:clr>
        </p15:guide>
        <p15:guide id="2" pos="2547" userDrawn="1">
          <p15:clr>
            <a:srgbClr val="C35E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Step Flow">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6787C2F-ABF6-4580-A286-19F5002B6A13}"/>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rmAutofit/>
          </a:bodyPr>
          <a:lstStyle>
            <a:lvl1pPr>
              <a:lnSpc>
                <a:spcPct val="100000"/>
              </a:lnSpc>
              <a:defRPr lang="en-US" sz="4000" dirty="0">
                <a:solidFill>
                  <a:schemeClr val="bg1"/>
                </a:solidFill>
              </a:defRPr>
            </a:lvl1pPr>
          </a:lstStyle>
          <a:p>
            <a:pPr marL="0" lvl="0"/>
            <a:r>
              <a:rPr lang="en-US"/>
              <a:t>Click to enter title here</a:t>
            </a:r>
          </a:p>
        </p:txBody>
      </p:sp>
      <p:sp>
        <p:nvSpPr>
          <p:cNvPr id="21" name="Text Placeholder 20">
            <a:extLst>
              <a:ext uri="{FF2B5EF4-FFF2-40B4-BE49-F238E27FC236}">
                <a16:creationId xmlns:a16="http://schemas.microsoft.com/office/drawing/2014/main" id="{8AEA7459-78C6-469B-A437-C1B22EA0A9EF}"/>
              </a:ext>
            </a:extLst>
          </p:cNvPr>
          <p:cNvSpPr>
            <a:spLocks noGrp="1"/>
          </p:cNvSpPr>
          <p:nvPr>
            <p:ph type="body" sz="quarter" idx="15" hasCustomPrompt="1"/>
          </p:nvPr>
        </p:nvSpPr>
        <p:spPr>
          <a:xfrm>
            <a:off x="4043362" y="1630686"/>
            <a:ext cx="1874049" cy="3344210"/>
          </a:xfrm>
          <a:custGeom>
            <a:avLst/>
            <a:gdLst>
              <a:gd name="connsiteX0" fmla="*/ 0 w 1575047"/>
              <a:gd name="connsiteY0" fmla="*/ 0 h 5129420"/>
              <a:gd name="connsiteX1" fmla="*/ 1412990 w 1575047"/>
              <a:gd name="connsiteY1" fmla="*/ 0 h 5129420"/>
              <a:gd name="connsiteX2" fmla="*/ 1575047 w 1575047"/>
              <a:gd name="connsiteY2" fmla="*/ 2564710 h 5129420"/>
              <a:gd name="connsiteX3" fmla="*/ 1412990 w 1575047"/>
              <a:gd name="connsiteY3" fmla="*/ 5129420 h 5129420"/>
              <a:gd name="connsiteX4" fmla="*/ 0 w 1575047"/>
              <a:gd name="connsiteY4" fmla="*/ 5129420 h 512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47" h="5129420">
                <a:moveTo>
                  <a:pt x="0" y="0"/>
                </a:moveTo>
                <a:lnTo>
                  <a:pt x="1412990" y="0"/>
                </a:lnTo>
                <a:lnTo>
                  <a:pt x="1575047" y="2564710"/>
                </a:lnTo>
                <a:lnTo>
                  <a:pt x="1412990" y="5129420"/>
                </a:lnTo>
                <a:lnTo>
                  <a:pt x="0" y="5129420"/>
                </a:lnTo>
                <a:close/>
              </a:path>
            </a:pathLst>
          </a:custGeom>
          <a:noFill/>
          <a:ln>
            <a:solidFill>
              <a:schemeClr val="accent1"/>
            </a:solidFill>
          </a:ln>
        </p:spPr>
        <p:txBody>
          <a:bodyPr wrap="square" lIns="108000" tIns="72000" rIns="72000" anchor="ctr" anchorCtr="0">
            <a:noAutofit/>
          </a:bodyPr>
          <a:lstStyle>
            <a:lvl1pPr marL="0" indent="0">
              <a:lnSpc>
                <a:spcPct val="100000"/>
              </a:lnSpc>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1800" b="1">
                <a:solidFill>
                  <a:schemeClr val="accent1"/>
                </a:solidFill>
              </a:defRPr>
            </a:lvl5pPr>
          </a:lstStyle>
          <a:p>
            <a:pPr lvl="0"/>
            <a:r>
              <a:rPr lang="en-US"/>
              <a:t>Click to </a:t>
            </a:r>
            <a:br>
              <a:rPr lang="en-US"/>
            </a:br>
            <a:r>
              <a:rPr lang="en-US"/>
              <a:t>add text</a:t>
            </a:r>
          </a:p>
        </p:txBody>
      </p:sp>
      <p:sp>
        <p:nvSpPr>
          <p:cNvPr id="22" name="Text Placeholder 21">
            <a:extLst>
              <a:ext uri="{FF2B5EF4-FFF2-40B4-BE49-F238E27FC236}">
                <a16:creationId xmlns:a16="http://schemas.microsoft.com/office/drawing/2014/main" id="{B50D33B4-5BA5-4F77-BDD2-E8ADA00C500C}"/>
              </a:ext>
            </a:extLst>
          </p:cNvPr>
          <p:cNvSpPr>
            <a:spLocks noGrp="1"/>
          </p:cNvSpPr>
          <p:nvPr>
            <p:ph type="body" sz="quarter" idx="16" hasCustomPrompt="1"/>
          </p:nvPr>
        </p:nvSpPr>
        <p:spPr>
          <a:xfrm>
            <a:off x="5863249" y="1630686"/>
            <a:ext cx="2009699" cy="3344210"/>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a:t>Click to </a:t>
            </a:r>
            <a:br>
              <a:rPr lang="en-US"/>
            </a:br>
            <a:r>
              <a:rPr lang="en-US"/>
              <a:t>add text</a:t>
            </a:r>
          </a:p>
        </p:txBody>
      </p:sp>
      <p:sp>
        <p:nvSpPr>
          <p:cNvPr id="23" name="Text Placeholder 22">
            <a:extLst>
              <a:ext uri="{FF2B5EF4-FFF2-40B4-BE49-F238E27FC236}">
                <a16:creationId xmlns:a16="http://schemas.microsoft.com/office/drawing/2014/main" id="{853D9384-AD84-40BB-8BF1-5FD39C560DEE}"/>
              </a:ext>
            </a:extLst>
          </p:cNvPr>
          <p:cNvSpPr>
            <a:spLocks noGrp="1"/>
          </p:cNvSpPr>
          <p:nvPr>
            <p:ph type="body" sz="quarter" idx="17" hasCustomPrompt="1"/>
          </p:nvPr>
        </p:nvSpPr>
        <p:spPr>
          <a:xfrm>
            <a:off x="7818782" y="1630686"/>
            <a:ext cx="2009699" cy="3344210"/>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dirty="0"/>
              <a:t>Click to </a:t>
            </a:r>
            <a:br>
              <a:rPr lang="en-US" dirty="0"/>
            </a:br>
            <a:r>
              <a:rPr lang="en-US" dirty="0"/>
              <a:t>add text</a:t>
            </a:r>
          </a:p>
        </p:txBody>
      </p:sp>
      <p:sp>
        <p:nvSpPr>
          <p:cNvPr id="25" name="Text Placeholder 24">
            <a:extLst>
              <a:ext uri="{FF2B5EF4-FFF2-40B4-BE49-F238E27FC236}">
                <a16:creationId xmlns:a16="http://schemas.microsoft.com/office/drawing/2014/main" id="{6E3127B0-7884-40E5-9D04-0F2C52D4DC60}"/>
              </a:ext>
            </a:extLst>
          </p:cNvPr>
          <p:cNvSpPr>
            <a:spLocks noGrp="1"/>
          </p:cNvSpPr>
          <p:nvPr>
            <p:ph type="body" sz="quarter" idx="19" hasCustomPrompt="1"/>
          </p:nvPr>
        </p:nvSpPr>
        <p:spPr>
          <a:xfrm>
            <a:off x="9774314" y="1630687"/>
            <a:ext cx="2009699" cy="3344214"/>
          </a:xfrm>
          <a:custGeom>
            <a:avLst/>
            <a:gdLst>
              <a:gd name="connsiteX0" fmla="*/ 1 w 1673985"/>
              <a:gd name="connsiteY0" fmla="*/ 0 h 5129420"/>
              <a:gd name="connsiteX1" fmla="*/ 118006 w 1673985"/>
              <a:gd name="connsiteY1" fmla="*/ 0 h 5129420"/>
              <a:gd name="connsiteX2" fmla="*/ 1673985 w 1673985"/>
              <a:gd name="connsiteY2" fmla="*/ 0 h 5129420"/>
              <a:gd name="connsiteX3" fmla="*/ 1673985 w 1673985"/>
              <a:gd name="connsiteY3" fmla="*/ 5129420 h 5129420"/>
              <a:gd name="connsiteX4" fmla="*/ 0 w 1673985"/>
              <a:gd name="connsiteY4" fmla="*/ 5129414 h 5129420"/>
              <a:gd name="connsiteX5" fmla="*/ 150052 w 1673985"/>
              <a:gd name="connsiteY5" fmla="*/ 2564704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985" h="5129420">
                <a:moveTo>
                  <a:pt x="1" y="0"/>
                </a:moveTo>
                <a:lnTo>
                  <a:pt x="118006" y="0"/>
                </a:lnTo>
                <a:lnTo>
                  <a:pt x="1673985" y="0"/>
                </a:lnTo>
                <a:lnTo>
                  <a:pt x="1673985" y="5129420"/>
                </a:lnTo>
                <a:lnTo>
                  <a:pt x="0" y="5129414"/>
                </a:lnTo>
                <a:lnTo>
                  <a:pt x="150052" y="2564704"/>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smtClean="0">
                <a:solidFill>
                  <a:schemeClr val="accent1"/>
                </a:solidFill>
              </a:defRPr>
            </a:lvl1pPr>
            <a:lvl2pPr>
              <a:defRPr lang="en-US" sz="2000" b="1" smtClean="0">
                <a:solidFill>
                  <a:schemeClr val="accent1"/>
                </a:solidFill>
              </a:defRPr>
            </a:lvl2pPr>
            <a:lvl3pPr>
              <a:defRPr lang="en-US" sz="2000" b="1" smtClean="0">
                <a:solidFill>
                  <a:schemeClr val="accent1"/>
                </a:solidFill>
              </a:defRPr>
            </a:lvl3pPr>
            <a:lvl4pPr>
              <a:defRPr lang="en-US" sz="2000" b="1" smtClean="0">
                <a:solidFill>
                  <a:schemeClr val="accent1"/>
                </a:solidFill>
              </a:defRPr>
            </a:lvl4pPr>
            <a:lvl5pPr>
              <a:defRPr lang="en-US" sz="1800" b="1">
                <a:solidFill>
                  <a:schemeClr val="accent1"/>
                </a:solidFill>
              </a:defRPr>
            </a:lvl5pPr>
          </a:lstStyle>
          <a:p>
            <a:pPr lvl="0"/>
            <a:r>
              <a:rPr lang="en-US" dirty="0"/>
              <a:t>Click to </a:t>
            </a:r>
            <a:br>
              <a:rPr lang="en-US" dirty="0"/>
            </a:br>
            <a:r>
              <a:rPr lang="en-US" dirty="0"/>
              <a:t>add text</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6">
            <a:extLst>
              <a:ext uri="{FF2B5EF4-FFF2-40B4-BE49-F238E27FC236}">
                <a16:creationId xmlns:a16="http://schemas.microsoft.com/office/drawing/2014/main" id="{3E274903-3C98-4D30-B827-CF2B37D16C98}"/>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677093418"/>
      </p:ext>
    </p:extLst>
  </p:cSld>
  <p:clrMapOvr>
    <a:masterClrMapping/>
  </p:clrMapOvr>
  <p:extLst>
    <p:ext uri="{DCECCB84-F9BA-43D5-87BE-67443E8EF086}">
      <p15:sldGuideLst xmlns:p15="http://schemas.microsoft.com/office/powerpoint/2012/main">
        <p15:guide id="1" pos="2230">
          <p15:clr>
            <a:srgbClr val="C35EA4"/>
          </p15:clr>
        </p15:guide>
        <p15:guide id="2" pos="2547" userDrawn="1">
          <p15:clr>
            <a:srgbClr val="C35E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Step Flow">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340F0A6-2BF6-40C8-B334-1CA3D3443EC4}"/>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rmAutofit/>
          </a:bodyPr>
          <a:lstStyle>
            <a:lvl1pPr>
              <a:lnSpc>
                <a:spcPct val="100000"/>
              </a:lnSpc>
              <a:defRPr lang="en-US" sz="4000" dirty="0">
                <a:solidFill>
                  <a:schemeClr val="bg1"/>
                </a:solidFill>
              </a:defRPr>
            </a:lvl1pPr>
          </a:lstStyle>
          <a:p>
            <a:pPr marL="0" lvl="0"/>
            <a:r>
              <a:rPr lang="en-US"/>
              <a:t>Click to enter title here</a:t>
            </a:r>
          </a:p>
        </p:txBody>
      </p:sp>
      <p:sp>
        <p:nvSpPr>
          <p:cNvPr id="21" name="Text Placeholder 20">
            <a:extLst>
              <a:ext uri="{FF2B5EF4-FFF2-40B4-BE49-F238E27FC236}">
                <a16:creationId xmlns:a16="http://schemas.microsoft.com/office/drawing/2014/main" id="{8AEA7459-78C6-469B-A437-C1B22EA0A9EF}"/>
              </a:ext>
            </a:extLst>
          </p:cNvPr>
          <p:cNvSpPr>
            <a:spLocks noGrp="1"/>
          </p:cNvSpPr>
          <p:nvPr>
            <p:ph type="body" sz="quarter" idx="15" hasCustomPrompt="1"/>
          </p:nvPr>
        </p:nvSpPr>
        <p:spPr>
          <a:xfrm>
            <a:off x="4043362" y="1630680"/>
            <a:ext cx="1497901" cy="3344222"/>
          </a:xfrm>
          <a:custGeom>
            <a:avLst/>
            <a:gdLst>
              <a:gd name="connsiteX0" fmla="*/ 0 w 1575047"/>
              <a:gd name="connsiteY0" fmla="*/ 0 h 5129420"/>
              <a:gd name="connsiteX1" fmla="*/ 1412990 w 1575047"/>
              <a:gd name="connsiteY1" fmla="*/ 0 h 5129420"/>
              <a:gd name="connsiteX2" fmla="*/ 1575047 w 1575047"/>
              <a:gd name="connsiteY2" fmla="*/ 2564710 h 5129420"/>
              <a:gd name="connsiteX3" fmla="*/ 1412990 w 1575047"/>
              <a:gd name="connsiteY3" fmla="*/ 5129420 h 5129420"/>
              <a:gd name="connsiteX4" fmla="*/ 0 w 1575047"/>
              <a:gd name="connsiteY4" fmla="*/ 5129420 h 512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47" h="5129420">
                <a:moveTo>
                  <a:pt x="0" y="0"/>
                </a:moveTo>
                <a:lnTo>
                  <a:pt x="1412990" y="0"/>
                </a:lnTo>
                <a:lnTo>
                  <a:pt x="1575047" y="2564710"/>
                </a:lnTo>
                <a:lnTo>
                  <a:pt x="1412990" y="5129420"/>
                </a:lnTo>
                <a:lnTo>
                  <a:pt x="0" y="5129420"/>
                </a:lnTo>
                <a:close/>
              </a:path>
            </a:pathLst>
          </a:custGeom>
          <a:noFill/>
          <a:ln>
            <a:solidFill>
              <a:schemeClr val="accent1"/>
            </a:solidFill>
          </a:ln>
        </p:spPr>
        <p:txBody>
          <a:bodyPr wrap="square" lIns="108000" tIns="72000" rIns="72000" anchor="ctr" anchorCtr="0">
            <a:noAutofit/>
          </a:bodyPr>
          <a:lstStyle>
            <a:lvl1pPr marL="0" indent="0">
              <a:lnSpc>
                <a:spcPct val="100000"/>
              </a:lnSpc>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1800" b="1">
                <a:solidFill>
                  <a:schemeClr val="accent1"/>
                </a:solidFill>
              </a:defRPr>
            </a:lvl5pPr>
          </a:lstStyle>
          <a:p>
            <a:pPr lvl="0"/>
            <a:r>
              <a:rPr lang="en-US" dirty="0"/>
              <a:t>Click to </a:t>
            </a:r>
            <a:br>
              <a:rPr lang="en-US" dirty="0"/>
            </a:br>
            <a:r>
              <a:rPr lang="en-US" dirty="0"/>
              <a:t>add text</a:t>
            </a:r>
          </a:p>
        </p:txBody>
      </p:sp>
      <p:sp>
        <p:nvSpPr>
          <p:cNvPr id="22" name="Text Placeholder 21">
            <a:extLst>
              <a:ext uri="{FF2B5EF4-FFF2-40B4-BE49-F238E27FC236}">
                <a16:creationId xmlns:a16="http://schemas.microsoft.com/office/drawing/2014/main" id="{B50D33B4-5BA5-4F77-BDD2-E8ADA00C500C}"/>
              </a:ext>
            </a:extLst>
          </p:cNvPr>
          <p:cNvSpPr>
            <a:spLocks noGrp="1"/>
          </p:cNvSpPr>
          <p:nvPr>
            <p:ph type="body" sz="quarter" idx="16" hasCustomPrompt="1"/>
          </p:nvPr>
        </p:nvSpPr>
        <p:spPr>
          <a:xfrm>
            <a:off x="5499032" y="1630680"/>
            <a:ext cx="1596712" cy="3344222"/>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a:t>Click to </a:t>
            </a:r>
            <a:br>
              <a:rPr lang="en-US"/>
            </a:br>
            <a:r>
              <a:rPr lang="en-US"/>
              <a:t>add text</a:t>
            </a:r>
          </a:p>
        </p:txBody>
      </p:sp>
      <p:sp>
        <p:nvSpPr>
          <p:cNvPr id="23" name="Text Placeholder 22">
            <a:extLst>
              <a:ext uri="{FF2B5EF4-FFF2-40B4-BE49-F238E27FC236}">
                <a16:creationId xmlns:a16="http://schemas.microsoft.com/office/drawing/2014/main" id="{853D9384-AD84-40BB-8BF1-5FD39C560DEE}"/>
              </a:ext>
            </a:extLst>
          </p:cNvPr>
          <p:cNvSpPr>
            <a:spLocks noGrp="1"/>
          </p:cNvSpPr>
          <p:nvPr>
            <p:ph type="body" sz="quarter" idx="17" hasCustomPrompt="1"/>
          </p:nvPr>
        </p:nvSpPr>
        <p:spPr>
          <a:xfrm>
            <a:off x="7061686" y="1630680"/>
            <a:ext cx="1606825" cy="3344222"/>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dirty="0"/>
              <a:t>Click to </a:t>
            </a:r>
            <a:br>
              <a:rPr lang="en-US" dirty="0"/>
            </a:br>
            <a:r>
              <a:rPr lang="en-US" dirty="0"/>
              <a:t>add text</a:t>
            </a:r>
          </a:p>
        </p:txBody>
      </p:sp>
      <p:sp>
        <p:nvSpPr>
          <p:cNvPr id="24" name="Text Placeholder 23">
            <a:extLst>
              <a:ext uri="{FF2B5EF4-FFF2-40B4-BE49-F238E27FC236}">
                <a16:creationId xmlns:a16="http://schemas.microsoft.com/office/drawing/2014/main" id="{D205E639-54B0-4870-A015-7D3CAC5DF406}"/>
              </a:ext>
            </a:extLst>
          </p:cNvPr>
          <p:cNvSpPr>
            <a:spLocks noGrp="1"/>
          </p:cNvSpPr>
          <p:nvPr>
            <p:ph type="body" sz="quarter" idx="18" hasCustomPrompt="1"/>
          </p:nvPr>
        </p:nvSpPr>
        <p:spPr>
          <a:xfrm>
            <a:off x="8624342" y="1630680"/>
            <a:ext cx="1598649" cy="3344222"/>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dirty="0"/>
              <a:t>Click to </a:t>
            </a:r>
            <a:br>
              <a:rPr lang="en-US" dirty="0"/>
            </a:br>
            <a:r>
              <a:rPr lang="en-US" dirty="0"/>
              <a:t>add text</a:t>
            </a:r>
          </a:p>
        </p:txBody>
      </p:sp>
      <p:sp>
        <p:nvSpPr>
          <p:cNvPr id="25" name="Text Placeholder 24">
            <a:extLst>
              <a:ext uri="{FF2B5EF4-FFF2-40B4-BE49-F238E27FC236}">
                <a16:creationId xmlns:a16="http://schemas.microsoft.com/office/drawing/2014/main" id="{6E3127B0-7884-40E5-9D04-0F2C52D4DC60}"/>
              </a:ext>
            </a:extLst>
          </p:cNvPr>
          <p:cNvSpPr>
            <a:spLocks noGrp="1"/>
          </p:cNvSpPr>
          <p:nvPr>
            <p:ph type="body" sz="quarter" idx="19" hasCustomPrompt="1"/>
          </p:nvPr>
        </p:nvSpPr>
        <p:spPr>
          <a:xfrm>
            <a:off x="10186997" y="1630686"/>
            <a:ext cx="1597017" cy="3344222"/>
          </a:xfrm>
          <a:custGeom>
            <a:avLst/>
            <a:gdLst>
              <a:gd name="connsiteX0" fmla="*/ 1 w 1673985"/>
              <a:gd name="connsiteY0" fmla="*/ 0 h 5129420"/>
              <a:gd name="connsiteX1" fmla="*/ 118006 w 1673985"/>
              <a:gd name="connsiteY1" fmla="*/ 0 h 5129420"/>
              <a:gd name="connsiteX2" fmla="*/ 1673985 w 1673985"/>
              <a:gd name="connsiteY2" fmla="*/ 0 h 5129420"/>
              <a:gd name="connsiteX3" fmla="*/ 1673985 w 1673985"/>
              <a:gd name="connsiteY3" fmla="*/ 5129420 h 5129420"/>
              <a:gd name="connsiteX4" fmla="*/ 0 w 1673985"/>
              <a:gd name="connsiteY4" fmla="*/ 5129414 h 5129420"/>
              <a:gd name="connsiteX5" fmla="*/ 150052 w 1673985"/>
              <a:gd name="connsiteY5" fmla="*/ 2564704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985" h="5129420">
                <a:moveTo>
                  <a:pt x="1" y="0"/>
                </a:moveTo>
                <a:lnTo>
                  <a:pt x="118006" y="0"/>
                </a:lnTo>
                <a:lnTo>
                  <a:pt x="1673985" y="0"/>
                </a:lnTo>
                <a:lnTo>
                  <a:pt x="1673985" y="5129420"/>
                </a:lnTo>
                <a:lnTo>
                  <a:pt x="0" y="5129414"/>
                </a:lnTo>
                <a:lnTo>
                  <a:pt x="150052" y="2564704"/>
                </a:lnTo>
                <a:close/>
              </a:path>
            </a:pathLst>
          </a:custGeom>
          <a:noFill/>
          <a:ln>
            <a:solidFill>
              <a:schemeClr val="accent1"/>
            </a:solidFill>
          </a:ln>
        </p:spPr>
        <p:txBody>
          <a:bodyPr vert="horz" wrap="square" lIns="252000" tIns="72000" rIns="72000" bIns="45720" rtlCol="0" anchor="ctr" anchorCtr="0">
            <a:noAutofit/>
          </a:bodyPr>
          <a:lstStyle>
            <a:lvl1pPr marL="0" indent="0">
              <a:lnSpc>
                <a:spcPct val="100000"/>
              </a:lnSpc>
              <a:buNone/>
              <a:defRPr lang="en-US" sz="2000" b="1" smtClean="0">
                <a:solidFill>
                  <a:schemeClr val="accent1"/>
                </a:solidFill>
              </a:defRPr>
            </a:lvl1pPr>
            <a:lvl2pPr>
              <a:defRPr lang="en-US" sz="2000" b="1" smtClean="0">
                <a:solidFill>
                  <a:schemeClr val="accent1"/>
                </a:solidFill>
              </a:defRPr>
            </a:lvl2pPr>
            <a:lvl3pPr>
              <a:defRPr lang="en-US" sz="2000" b="1" smtClean="0">
                <a:solidFill>
                  <a:schemeClr val="accent1"/>
                </a:solidFill>
              </a:defRPr>
            </a:lvl3pPr>
            <a:lvl4pPr>
              <a:defRPr lang="en-US" sz="2000" b="1" smtClean="0">
                <a:solidFill>
                  <a:schemeClr val="accent1"/>
                </a:solidFill>
              </a:defRPr>
            </a:lvl4pPr>
            <a:lvl5pPr>
              <a:defRPr lang="en-US" sz="1800" b="1">
                <a:solidFill>
                  <a:schemeClr val="accent1"/>
                </a:solidFill>
              </a:defRPr>
            </a:lvl5pPr>
          </a:lstStyle>
          <a:p>
            <a:pPr lvl="0"/>
            <a:r>
              <a:rPr lang="en-US" dirty="0"/>
              <a:t>Click to </a:t>
            </a:r>
            <a:br>
              <a:rPr lang="en-US" dirty="0"/>
            </a:br>
            <a:r>
              <a:rPr lang="en-US" dirty="0"/>
              <a:t>add text</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cxnSp>
        <p:nvCxnSpPr>
          <p:cNvPr id="3" name="Straight Connector 2">
            <a:extLst>
              <a:ext uri="{FF2B5EF4-FFF2-40B4-BE49-F238E27FC236}">
                <a16:creationId xmlns:a16="http://schemas.microsoft.com/office/drawing/2014/main" id="{3E9D847E-4947-4071-B074-4D68F0551734}"/>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96">
            <a:extLst>
              <a:ext uri="{FF2B5EF4-FFF2-40B4-BE49-F238E27FC236}">
                <a16:creationId xmlns:a16="http://schemas.microsoft.com/office/drawing/2014/main" id="{663299E0-114F-4CE4-B2F9-405E73283CF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06061015"/>
      </p:ext>
    </p:extLst>
  </p:cSld>
  <p:clrMapOvr>
    <a:masterClrMapping/>
  </p:clrMapOvr>
  <p:extLst>
    <p:ext uri="{DCECCB84-F9BA-43D5-87BE-67443E8EF086}">
      <p15:sldGuideLst xmlns:p15="http://schemas.microsoft.com/office/powerpoint/2012/main">
        <p15:guide id="1" pos="2230">
          <p15:clr>
            <a:srgbClr val="C35EA4"/>
          </p15:clr>
        </p15:guide>
        <p15:guide id="2" pos="2547" userDrawn="1">
          <p15:clr>
            <a:srgbClr val="C35E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Part Venn">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6E74C9D-A30B-4D20-BC99-B3E335271591}"/>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rmAutofit/>
          </a:bodyPr>
          <a:lstStyle>
            <a:lvl1pPr>
              <a:lnSpc>
                <a:spcPct val="100000"/>
              </a:lnSpc>
              <a:defRPr lang="en-US" sz="4000" dirty="0">
                <a:solidFill>
                  <a:schemeClr val="bg1"/>
                </a:solidFill>
              </a:defRPr>
            </a:lvl1pPr>
          </a:lstStyle>
          <a:p>
            <a:pPr marL="0" lvl="0"/>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0" name="Text Placeholder 9">
            <a:extLst>
              <a:ext uri="{FF2B5EF4-FFF2-40B4-BE49-F238E27FC236}">
                <a16:creationId xmlns:a16="http://schemas.microsoft.com/office/drawing/2014/main" id="{E0AC320E-1DF9-44A2-A51A-436D6C7AB1E3}"/>
              </a:ext>
            </a:extLst>
          </p:cNvPr>
          <p:cNvSpPr>
            <a:spLocks noGrp="1"/>
          </p:cNvSpPr>
          <p:nvPr>
            <p:ph type="body" sz="quarter" idx="17" hasCustomPrompt="1"/>
          </p:nvPr>
        </p:nvSpPr>
        <p:spPr>
          <a:xfrm>
            <a:off x="7091365" y="5721531"/>
            <a:ext cx="4692647" cy="479244"/>
          </a:xfrm>
        </p:spPr>
        <p:txBody>
          <a:bodyPr anchor="ctr" anchorCtr="0"/>
          <a:lstStyle>
            <a:lvl1pPr marL="0" indent="0" algn="r">
              <a:lnSpc>
                <a:spcPct val="100000"/>
              </a:lnSpc>
              <a:buNone/>
              <a:defRPr b="1">
                <a:solidFill>
                  <a:schemeClr val="accent3"/>
                </a:solidFill>
              </a:defRPr>
            </a:lvl1pPr>
          </a:lstStyle>
          <a:p>
            <a:pPr lvl="0"/>
            <a:r>
              <a:rPr lang="en-US" dirty="0"/>
              <a:t>Area 2</a:t>
            </a:r>
          </a:p>
        </p:txBody>
      </p:sp>
      <p:sp>
        <p:nvSpPr>
          <p:cNvPr id="27" name="Text Placeholder 9">
            <a:extLst>
              <a:ext uri="{FF2B5EF4-FFF2-40B4-BE49-F238E27FC236}">
                <a16:creationId xmlns:a16="http://schemas.microsoft.com/office/drawing/2014/main" id="{925C54A2-C6A7-453B-A026-DE720519F8D4}"/>
              </a:ext>
            </a:extLst>
          </p:cNvPr>
          <p:cNvSpPr>
            <a:spLocks noGrp="1"/>
          </p:cNvSpPr>
          <p:nvPr>
            <p:ph type="body" sz="quarter" idx="18" hasCustomPrompt="1"/>
          </p:nvPr>
        </p:nvSpPr>
        <p:spPr>
          <a:xfrm>
            <a:off x="4043363" y="413521"/>
            <a:ext cx="4966039" cy="479244"/>
          </a:xfrm>
        </p:spPr>
        <p:txBody>
          <a:bodyPr anchor="ctr" anchorCtr="0"/>
          <a:lstStyle>
            <a:lvl1pPr marL="0" indent="0" algn="l">
              <a:lnSpc>
                <a:spcPct val="100000"/>
              </a:lnSpc>
              <a:buNone/>
              <a:defRPr b="1">
                <a:solidFill>
                  <a:schemeClr val="tx2"/>
                </a:solidFill>
              </a:defRPr>
            </a:lvl1pPr>
          </a:lstStyle>
          <a:p>
            <a:pPr lvl="0"/>
            <a:r>
              <a:rPr lang="en-US" dirty="0"/>
              <a:t>Area 1</a:t>
            </a:r>
          </a:p>
        </p:txBody>
      </p:sp>
      <p:sp>
        <p:nvSpPr>
          <p:cNvPr id="16" name="Text Placeholder 15">
            <a:extLst>
              <a:ext uri="{FF2B5EF4-FFF2-40B4-BE49-F238E27FC236}">
                <a16:creationId xmlns:a16="http://schemas.microsoft.com/office/drawing/2014/main" id="{7E177C92-B54F-4A6C-BEC0-3BCCA571DAA8}"/>
              </a:ext>
            </a:extLst>
          </p:cNvPr>
          <p:cNvSpPr>
            <a:spLocks noGrp="1"/>
          </p:cNvSpPr>
          <p:nvPr>
            <p:ph type="body" sz="quarter" idx="20" hasCustomPrompt="1"/>
          </p:nvPr>
        </p:nvSpPr>
        <p:spPr>
          <a:xfrm>
            <a:off x="4043363" y="1025839"/>
            <a:ext cx="4744814" cy="4744814"/>
          </a:xfrm>
          <a:custGeom>
            <a:avLst/>
            <a:gdLst>
              <a:gd name="connsiteX0" fmla="*/ 2372407 w 4744814"/>
              <a:gd name="connsiteY0" fmla="*/ 0 h 4744814"/>
              <a:gd name="connsiteX1" fmla="*/ 4744814 w 4744814"/>
              <a:gd name="connsiteY1" fmla="*/ 2372407 h 4744814"/>
              <a:gd name="connsiteX2" fmla="*/ 2372407 w 4744814"/>
              <a:gd name="connsiteY2" fmla="*/ 4744814 h 4744814"/>
              <a:gd name="connsiteX3" fmla="*/ 0 w 4744814"/>
              <a:gd name="connsiteY3" fmla="*/ 2372407 h 4744814"/>
              <a:gd name="connsiteX4" fmla="*/ 2372407 w 4744814"/>
              <a:gd name="connsiteY4" fmla="*/ 0 h 4744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814" h="4744814">
                <a:moveTo>
                  <a:pt x="2372407" y="0"/>
                </a:moveTo>
                <a:cubicBezTo>
                  <a:pt x="3682651" y="0"/>
                  <a:pt x="4744814" y="1062163"/>
                  <a:pt x="4744814" y="2372407"/>
                </a:cubicBezTo>
                <a:cubicBezTo>
                  <a:pt x="4744814" y="3682651"/>
                  <a:pt x="3682651" y="4744814"/>
                  <a:pt x="2372407" y="4744814"/>
                </a:cubicBezTo>
                <a:cubicBezTo>
                  <a:pt x="1062163" y="4744814"/>
                  <a:pt x="0" y="3682651"/>
                  <a:pt x="0" y="2372407"/>
                </a:cubicBezTo>
                <a:cubicBezTo>
                  <a:pt x="0" y="1062163"/>
                  <a:pt x="1062163" y="0"/>
                  <a:pt x="2372407" y="0"/>
                </a:cubicBezTo>
                <a:close/>
              </a:path>
            </a:pathLst>
          </a:custGeom>
          <a:noFill/>
          <a:ln w="38100">
            <a:solidFill>
              <a:schemeClr val="tx2"/>
            </a:solidFill>
          </a:ln>
        </p:spPr>
        <p:txBody>
          <a:bodyPr wrap="square" lIns="216000" tIns="216000" rIns="216000" bIns="216000" anchor="ctr" anchorCtr="0">
            <a:noAutofit/>
          </a:bodyPr>
          <a:lstStyle>
            <a:lvl1pPr marL="0" indent="0" algn="l">
              <a:lnSpc>
                <a:spcPct val="100000"/>
              </a:lnSpc>
              <a:buNone/>
              <a:defRPr sz="2000"/>
            </a:lvl1pPr>
            <a:lvl2pPr marL="288000" indent="0" algn="ctr">
              <a:buNone/>
              <a:defRPr/>
            </a:lvl2pPr>
            <a:lvl3pPr algn="ctr">
              <a:defRPr/>
            </a:lvl3pPr>
            <a:lvl4pPr algn="ctr">
              <a:defRPr/>
            </a:lvl4pPr>
            <a:lvl5pPr algn="ctr">
              <a:defRPr/>
            </a:lvl5pPr>
          </a:lstStyle>
          <a:p>
            <a:pPr lvl="0"/>
            <a:r>
              <a:rPr lang="en-US" dirty="0"/>
              <a:t>Click to add content</a:t>
            </a:r>
          </a:p>
        </p:txBody>
      </p:sp>
      <p:sp>
        <p:nvSpPr>
          <p:cNvPr id="18" name="Text Placeholder 17">
            <a:extLst>
              <a:ext uri="{FF2B5EF4-FFF2-40B4-BE49-F238E27FC236}">
                <a16:creationId xmlns:a16="http://schemas.microsoft.com/office/drawing/2014/main" id="{6952B587-0295-454B-801F-369445E17E75}"/>
              </a:ext>
            </a:extLst>
          </p:cNvPr>
          <p:cNvSpPr>
            <a:spLocks noGrp="1"/>
          </p:cNvSpPr>
          <p:nvPr>
            <p:ph type="body" sz="quarter" idx="21" hasCustomPrompt="1"/>
          </p:nvPr>
        </p:nvSpPr>
        <p:spPr>
          <a:xfrm>
            <a:off x="7091365" y="1025840"/>
            <a:ext cx="4551996" cy="4551996"/>
          </a:xfrm>
          <a:custGeom>
            <a:avLst/>
            <a:gdLst>
              <a:gd name="connsiteX0" fmla="*/ 2275998 w 4551996"/>
              <a:gd name="connsiteY0" fmla="*/ 0 h 4551996"/>
              <a:gd name="connsiteX1" fmla="*/ 4551996 w 4551996"/>
              <a:gd name="connsiteY1" fmla="*/ 2275998 h 4551996"/>
              <a:gd name="connsiteX2" fmla="*/ 2275998 w 4551996"/>
              <a:gd name="connsiteY2" fmla="*/ 4551996 h 4551996"/>
              <a:gd name="connsiteX3" fmla="*/ 0 w 4551996"/>
              <a:gd name="connsiteY3" fmla="*/ 2275998 h 4551996"/>
              <a:gd name="connsiteX4" fmla="*/ 2275998 w 4551996"/>
              <a:gd name="connsiteY4" fmla="*/ 0 h 455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996" h="4551996">
                <a:moveTo>
                  <a:pt x="2275998" y="0"/>
                </a:moveTo>
                <a:cubicBezTo>
                  <a:pt x="3532997" y="0"/>
                  <a:pt x="4551996" y="1018999"/>
                  <a:pt x="4551996" y="2275998"/>
                </a:cubicBezTo>
                <a:cubicBezTo>
                  <a:pt x="4551996" y="3532997"/>
                  <a:pt x="3532997" y="4551996"/>
                  <a:pt x="2275998" y="4551996"/>
                </a:cubicBezTo>
                <a:cubicBezTo>
                  <a:pt x="1018999" y="4551996"/>
                  <a:pt x="0" y="3532997"/>
                  <a:pt x="0" y="2275998"/>
                </a:cubicBezTo>
                <a:cubicBezTo>
                  <a:pt x="0" y="1018999"/>
                  <a:pt x="1018999" y="0"/>
                  <a:pt x="2275998" y="0"/>
                </a:cubicBezTo>
                <a:close/>
              </a:path>
            </a:pathLst>
          </a:custGeom>
          <a:noFill/>
          <a:ln w="38100">
            <a:solidFill>
              <a:schemeClr val="accent3"/>
            </a:solidFill>
          </a:ln>
        </p:spPr>
        <p:txBody>
          <a:bodyPr wrap="square" lIns="216000" tIns="216000" rIns="216000" bIns="216000" anchor="ctr" anchorCtr="0">
            <a:noAutofit/>
          </a:bodyPr>
          <a:lstStyle>
            <a:lvl1pPr marL="0" indent="0" algn="r">
              <a:lnSpc>
                <a:spcPct val="100000"/>
              </a:lnSpc>
              <a:buNone/>
              <a:defRPr sz="2000"/>
            </a:lvl1pPr>
            <a:lvl2pPr marL="288000" indent="0" algn="ctr">
              <a:buNone/>
              <a:defRPr/>
            </a:lvl2pPr>
            <a:lvl3pPr algn="ctr">
              <a:defRPr/>
            </a:lvl3pPr>
            <a:lvl4pPr algn="ctr">
              <a:defRPr/>
            </a:lvl4pPr>
            <a:lvl5pPr algn="ctr">
              <a:defRPr/>
            </a:lvl5pPr>
          </a:lstStyle>
          <a:p>
            <a:pPr lvl="0"/>
            <a:r>
              <a:rPr lang="en-US" dirty="0"/>
              <a:t>Click to add content</a:t>
            </a:r>
          </a:p>
        </p:txBody>
      </p:sp>
      <p:cxnSp>
        <p:nvCxnSpPr>
          <p:cNvPr id="3" name="Straight Connector 2">
            <a:extLst>
              <a:ext uri="{FF2B5EF4-FFF2-40B4-BE49-F238E27FC236}">
                <a16:creationId xmlns:a16="http://schemas.microsoft.com/office/drawing/2014/main" id="{AC7B1CBC-795C-40FD-9D3D-FA3EE67BC869}"/>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6">
            <a:extLst>
              <a:ext uri="{FF2B5EF4-FFF2-40B4-BE49-F238E27FC236}">
                <a16:creationId xmlns:a16="http://schemas.microsoft.com/office/drawing/2014/main" id="{032A8305-0A77-4646-B111-53EF169406A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936808420"/>
      </p:ext>
    </p:extLst>
  </p:cSld>
  <p:clrMapOvr>
    <a:masterClrMapping/>
  </p:clrMapOvr>
  <p:extLst>
    <p:ext uri="{DCECCB84-F9BA-43D5-87BE-67443E8EF086}">
      <p15:sldGuideLst xmlns:p15="http://schemas.microsoft.com/office/powerpoint/2012/main">
        <p15:guide id="1" pos="2230">
          <p15:clr>
            <a:srgbClr val="C35EA4"/>
          </p15:clr>
        </p15:guide>
        <p15:guide id="2" pos="2547" userDrawn="1">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08299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Part Venn">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6E74C9D-A30B-4D20-BC99-B3E335271591}"/>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rmAutofit/>
          </a:bodyPr>
          <a:lstStyle>
            <a:lvl1pPr>
              <a:lnSpc>
                <a:spcPct val="100000"/>
              </a:lnSpc>
              <a:defRPr lang="en-US" sz="4000" dirty="0">
                <a:solidFill>
                  <a:schemeClr val="bg1"/>
                </a:solidFill>
              </a:defRPr>
            </a:lvl1pPr>
          </a:lstStyle>
          <a:p>
            <a:pPr marL="0" lvl="0"/>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10" name="Text Placeholder 9">
            <a:extLst>
              <a:ext uri="{FF2B5EF4-FFF2-40B4-BE49-F238E27FC236}">
                <a16:creationId xmlns:a16="http://schemas.microsoft.com/office/drawing/2014/main" id="{E0AC320E-1DF9-44A2-A51A-436D6C7AB1E3}"/>
              </a:ext>
            </a:extLst>
          </p:cNvPr>
          <p:cNvSpPr>
            <a:spLocks noGrp="1"/>
          </p:cNvSpPr>
          <p:nvPr>
            <p:ph type="body" sz="quarter" idx="17" hasCustomPrompt="1"/>
          </p:nvPr>
        </p:nvSpPr>
        <p:spPr>
          <a:xfrm>
            <a:off x="9098413" y="5762415"/>
            <a:ext cx="2685600" cy="424732"/>
          </a:xfrm>
        </p:spPr>
        <p:txBody>
          <a:bodyPr anchor="b" anchorCtr="0"/>
          <a:lstStyle>
            <a:lvl1pPr marL="0" indent="0" algn="r">
              <a:lnSpc>
                <a:spcPct val="100000"/>
              </a:lnSpc>
              <a:buNone/>
              <a:defRPr b="1">
                <a:solidFill>
                  <a:schemeClr val="accent3"/>
                </a:solidFill>
              </a:defRPr>
            </a:lvl1pPr>
          </a:lstStyle>
          <a:p>
            <a:pPr lvl="0"/>
            <a:r>
              <a:rPr lang="en-US" dirty="0"/>
              <a:t>Area 2</a:t>
            </a:r>
          </a:p>
        </p:txBody>
      </p:sp>
      <p:sp>
        <p:nvSpPr>
          <p:cNvPr id="27" name="Text Placeholder 9">
            <a:extLst>
              <a:ext uri="{FF2B5EF4-FFF2-40B4-BE49-F238E27FC236}">
                <a16:creationId xmlns:a16="http://schemas.microsoft.com/office/drawing/2014/main" id="{925C54A2-C6A7-453B-A026-DE720519F8D4}"/>
              </a:ext>
            </a:extLst>
          </p:cNvPr>
          <p:cNvSpPr>
            <a:spLocks noGrp="1"/>
          </p:cNvSpPr>
          <p:nvPr>
            <p:ph type="body" sz="quarter" idx="18" hasCustomPrompt="1"/>
          </p:nvPr>
        </p:nvSpPr>
        <p:spPr>
          <a:xfrm>
            <a:off x="4043363" y="413521"/>
            <a:ext cx="2685600" cy="424732"/>
          </a:xfrm>
        </p:spPr>
        <p:txBody>
          <a:bodyPr anchor="t" anchorCtr="0"/>
          <a:lstStyle>
            <a:lvl1pPr marL="0" indent="0" algn="l">
              <a:lnSpc>
                <a:spcPct val="100000"/>
              </a:lnSpc>
              <a:buNone/>
              <a:defRPr b="1">
                <a:solidFill>
                  <a:schemeClr val="tx2"/>
                </a:solidFill>
              </a:defRPr>
            </a:lvl1pPr>
          </a:lstStyle>
          <a:p>
            <a:pPr lvl="0"/>
            <a:r>
              <a:rPr lang="en-US" dirty="0"/>
              <a:t>Area 1</a:t>
            </a:r>
          </a:p>
        </p:txBody>
      </p:sp>
      <p:sp>
        <p:nvSpPr>
          <p:cNvPr id="16" name="Text Placeholder 15">
            <a:extLst>
              <a:ext uri="{FF2B5EF4-FFF2-40B4-BE49-F238E27FC236}">
                <a16:creationId xmlns:a16="http://schemas.microsoft.com/office/drawing/2014/main" id="{7E177C92-B54F-4A6C-BEC0-3BCCA571DAA8}"/>
              </a:ext>
            </a:extLst>
          </p:cNvPr>
          <p:cNvSpPr>
            <a:spLocks noGrp="1"/>
          </p:cNvSpPr>
          <p:nvPr>
            <p:ph type="body" sz="quarter" idx="20" hasCustomPrompt="1"/>
          </p:nvPr>
        </p:nvSpPr>
        <p:spPr>
          <a:xfrm>
            <a:off x="6231600" y="450000"/>
            <a:ext cx="3322800" cy="3322800"/>
          </a:xfrm>
          <a:custGeom>
            <a:avLst/>
            <a:gdLst>
              <a:gd name="connsiteX0" fmla="*/ 2372407 w 4744814"/>
              <a:gd name="connsiteY0" fmla="*/ 0 h 4744814"/>
              <a:gd name="connsiteX1" fmla="*/ 4744814 w 4744814"/>
              <a:gd name="connsiteY1" fmla="*/ 2372407 h 4744814"/>
              <a:gd name="connsiteX2" fmla="*/ 2372407 w 4744814"/>
              <a:gd name="connsiteY2" fmla="*/ 4744814 h 4744814"/>
              <a:gd name="connsiteX3" fmla="*/ 0 w 4744814"/>
              <a:gd name="connsiteY3" fmla="*/ 2372407 h 4744814"/>
              <a:gd name="connsiteX4" fmla="*/ 2372407 w 4744814"/>
              <a:gd name="connsiteY4" fmla="*/ 0 h 4744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814" h="4744814">
                <a:moveTo>
                  <a:pt x="2372407" y="0"/>
                </a:moveTo>
                <a:cubicBezTo>
                  <a:pt x="3682651" y="0"/>
                  <a:pt x="4744814" y="1062163"/>
                  <a:pt x="4744814" y="2372407"/>
                </a:cubicBezTo>
                <a:cubicBezTo>
                  <a:pt x="4744814" y="3682651"/>
                  <a:pt x="3682651" y="4744814"/>
                  <a:pt x="2372407" y="4744814"/>
                </a:cubicBezTo>
                <a:cubicBezTo>
                  <a:pt x="1062163" y="4744814"/>
                  <a:pt x="0" y="3682651"/>
                  <a:pt x="0" y="2372407"/>
                </a:cubicBezTo>
                <a:cubicBezTo>
                  <a:pt x="0" y="1062163"/>
                  <a:pt x="1062163" y="0"/>
                  <a:pt x="2372407" y="0"/>
                </a:cubicBezTo>
                <a:close/>
              </a:path>
            </a:pathLst>
          </a:custGeom>
          <a:noFill/>
          <a:ln w="38100">
            <a:solidFill>
              <a:schemeClr val="tx2"/>
            </a:solidFill>
          </a:ln>
        </p:spPr>
        <p:txBody>
          <a:bodyPr wrap="square" lIns="216000" tIns="216000" rIns="216000" bIns="216000" anchor="t" anchorCtr="0">
            <a:noAutofit/>
          </a:bodyPr>
          <a:lstStyle>
            <a:lvl1pPr marL="0" indent="0" algn="ctr">
              <a:lnSpc>
                <a:spcPct val="100000"/>
              </a:lnSpc>
              <a:buNone/>
              <a:defRPr sz="2000"/>
            </a:lvl1pPr>
            <a:lvl2pPr marL="288000" indent="0" algn="ctr">
              <a:buNone/>
              <a:defRPr/>
            </a:lvl2pPr>
            <a:lvl3pPr algn="ctr">
              <a:defRPr/>
            </a:lvl3pPr>
            <a:lvl4pPr algn="ctr">
              <a:defRPr/>
            </a:lvl4pPr>
            <a:lvl5pPr algn="ctr">
              <a:defRPr/>
            </a:lvl5pPr>
          </a:lstStyle>
          <a:p>
            <a:pPr lvl="0"/>
            <a:r>
              <a:rPr lang="en-US" dirty="0"/>
              <a:t>Click to add </a:t>
            </a:r>
            <a:br>
              <a:rPr lang="en-US" dirty="0"/>
            </a:br>
            <a:r>
              <a:rPr lang="en-US" dirty="0"/>
              <a:t>content</a:t>
            </a:r>
          </a:p>
        </p:txBody>
      </p:sp>
      <p:sp>
        <p:nvSpPr>
          <p:cNvPr id="18" name="Text Placeholder 17">
            <a:extLst>
              <a:ext uri="{FF2B5EF4-FFF2-40B4-BE49-F238E27FC236}">
                <a16:creationId xmlns:a16="http://schemas.microsoft.com/office/drawing/2014/main" id="{6952B587-0295-454B-801F-369445E17E75}"/>
              </a:ext>
            </a:extLst>
          </p:cNvPr>
          <p:cNvSpPr>
            <a:spLocks noGrp="1"/>
          </p:cNvSpPr>
          <p:nvPr>
            <p:ph type="body" sz="quarter" idx="21" hasCustomPrompt="1"/>
          </p:nvPr>
        </p:nvSpPr>
        <p:spPr>
          <a:xfrm>
            <a:off x="7423200" y="2397600"/>
            <a:ext cx="3322800" cy="3322800"/>
          </a:xfrm>
          <a:custGeom>
            <a:avLst/>
            <a:gdLst>
              <a:gd name="connsiteX0" fmla="*/ 2275998 w 4551996"/>
              <a:gd name="connsiteY0" fmla="*/ 0 h 4551996"/>
              <a:gd name="connsiteX1" fmla="*/ 4551996 w 4551996"/>
              <a:gd name="connsiteY1" fmla="*/ 2275998 h 4551996"/>
              <a:gd name="connsiteX2" fmla="*/ 2275998 w 4551996"/>
              <a:gd name="connsiteY2" fmla="*/ 4551996 h 4551996"/>
              <a:gd name="connsiteX3" fmla="*/ 0 w 4551996"/>
              <a:gd name="connsiteY3" fmla="*/ 2275998 h 4551996"/>
              <a:gd name="connsiteX4" fmla="*/ 2275998 w 4551996"/>
              <a:gd name="connsiteY4" fmla="*/ 0 h 455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996" h="4551996">
                <a:moveTo>
                  <a:pt x="2275998" y="0"/>
                </a:moveTo>
                <a:cubicBezTo>
                  <a:pt x="3532997" y="0"/>
                  <a:pt x="4551996" y="1018999"/>
                  <a:pt x="4551996" y="2275998"/>
                </a:cubicBezTo>
                <a:cubicBezTo>
                  <a:pt x="4551996" y="3532997"/>
                  <a:pt x="3532997" y="4551996"/>
                  <a:pt x="2275998" y="4551996"/>
                </a:cubicBezTo>
                <a:cubicBezTo>
                  <a:pt x="1018999" y="4551996"/>
                  <a:pt x="0" y="3532997"/>
                  <a:pt x="0" y="2275998"/>
                </a:cubicBezTo>
                <a:cubicBezTo>
                  <a:pt x="0" y="1018999"/>
                  <a:pt x="1018999" y="0"/>
                  <a:pt x="2275998" y="0"/>
                </a:cubicBezTo>
                <a:close/>
              </a:path>
            </a:pathLst>
          </a:custGeom>
          <a:noFill/>
          <a:ln w="38100">
            <a:solidFill>
              <a:schemeClr val="accent3"/>
            </a:solidFill>
          </a:ln>
        </p:spPr>
        <p:txBody>
          <a:bodyPr wrap="square" lIns="216000" tIns="216000" rIns="216000" bIns="216000" anchor="ctr" anchorCtr="0">
            <a:noAutofit/>
          </a:bodyPr>
          <a:lstStyle>
            <a:lvl1pPr marL="0" indent="0" algn="r">
              <a:lnSpc>
                <a:spcPct val="100000"/>
              </a:lnSpc>
              <a:buNone/>
              <a:defRPr sz="2000"/>
            </a:lvl1pPr>
            <a:lvl2pPr marL="288000" indent="0" algn="ctr">
              <a:buNone/>
              <a:defRPr/>
            </a:lvl2pPr>
            <a:lvl3pPr algn="ctr">
              <a:defRPr/>
            </a:lvl3pPr>
            <a:lvl4pPr algn="ctr">
              <a:defRPr/>
            </a:lvl4pPr>
            <a:lvl5pPr algn="ctr">
              <a:defRPr/>
            </a:lvl5pPr>
          </a:lstStyle>
          <a:p>
            <a:pPr lvl="0"/>
            <a:r>
              <a:rPr lang="en-US" dirty="0"/>
              <a:t>Click to add </a:t>
            </a:r>
            <a:br>
              <a:rPr lang="en-US" dirty="0"/>
            </a:br>
            <a:r>
              <a:rPr lang="en-US" dirty="0"/>
              <a:t>content</a:t>
            </a:r>
          </a:p>
        </p:txBody>
      </p:sp>
      <p:cxnSp>
        <p:nvCxnSpPr>
          <p:cNvPr id="3" name="Straight Connector 2">
            <a:extLst>
              <a:ext uri="{FF2B5EF4-FFF2-40B4-BE49-F238E27FC236}">
                <a16:creationId xmlns:a16="http://schemas.microsoft.com/office/drawing/2014/main" id="{AC7B1CBC-795C-40FD-9D3D-FA3EE67BC869}"/>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44FC366A-0CEA-4CD0-9B38-E42E5FC1B96B}"/>
              </a:ext>
            </a:extLst>
          </p:cNvPr>
          <p:cNvSpPr>
            <a:spLocks noGrp="1"/>
          </p:cNvSpPr>
          <p:nvPr>
            <p:ph type="body" sz="quarter" idx="22" hasCustomPrompt="1"/>
          </p:nvPr>
        </p:nvSpPr>
        <p:spPr>
          <a:xfrm>
            <a:off x="4043363" y="5762415"/>
            <a:ext cx="2685600" cy="424732"/>
          </a:xfrm>
        </p:spPr>
        <p:txBody>
          <a:bodyPr anchor="b" anchorCtr="0"/>
          <a:lstStyle>
            <a:lvl1pPr marL="0" indent="0" algn="l">
              <a:lnSpc>
                <a:spcPct val="100000"/>
              </a:lnSpc>
              <a:buNone/>
              <a:defRPr b="1">
                <a:solidFill>
                  <a:schemeClr val="accent2"/>
                </a:solidFill>
              </a:defRPr>
            </a:lvl1pPr>
          </a:lstStyle>
          <a:p>
            <a:pPr lvl="0"/>
            <a:r>
              <a:rPr lang="en-US" dirty="0"/>
              <a:t>Area 3</a:t>
            </a:r>
          </a:p>
        </p:txBody>
      </p:sp>
      <p:sp>
        <p:nvSpPr>
          <p:cNvPr id="12" name="Text Placeholder 17">
            <a:extLst>
              <a:ext uri="{FF2B5EF4-FFF2-40B4-BE49-F238E27FC236}">
                <a16:creationId xmlns:a16="http://schemas.microsoft.com/office/drawing/2014/main" id="{9F52DAA3-7E10-4B57-9351-33AF3DEFB419}"/>
              </a:ext>
            </a:extLst>
          </p:cNvPr>
          <p:cNvSpPr>
            <a:spLocks noGrp="1"/>
          </p:cNvSpPr>
          <p:nvPr>
            <p:ph type="body" sz="quarter" idx="23" hasCustomPrompt="1"/>
          </p:nvPr>
        </p:nvSpPr>
        <p:spPr>
          <a:xfrm>
            <a:off x="5040000" y="2397600"/>
            <a:ext cx="3322800" cy="3322800"/>
          </a:xfrm>
          <a:custGeom>
            <a:avLst/>
            <a:gdLst>
              <a:gd name="connsiteX0" fmla="*/ 2275998 w 4551996"/>
              <a:gd name="connsiteY0" fmla="*/ 0 h 4551996"/>
              <a:gd name="connsiteX1" fmla="*/ 4551996 w 4551996"/>
              <a:gd name="connsiteY1" fmla="*/ 2275998 h 4551996"/>
              <a:gd name="connsiteX2" fmla="*/ 2275998 w 4551996"/>
              <a:gd name="connsiteY2" fmla="*/ 4551996 h 4551996"/>
              <a:gd name="connsiteX3" fmla="*/ 0 w 4551996"/>
              <a:gd name="connsiteY3" fmla="*/ 2275998 h 4551996"/>
              <a:gd name="connsiteX4" fmla="*/ 2275998 w 4551996"/>
              <a:gd name="connsiteY4" fmla="*/ 0 h 455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996" h="4551996">
                <a:moveTo>
                  <a:pt x="2275998" y="0"/>
                </a:moveTo>
                <a:cubicBezTo>
                  <a:pt x="3532997" y="0"/>
                  <a:pt x="4551996" y="1018999"/>
                  <a:pt x="4551996" y="2275998"/>
                </a:cubicBezTo>
                <a:cubicBezTo>
                  <a:pt x="4551996" y="3532997"/>
                  <a:pt x="3532997" y="4551996"/>
                  <a:pt x="2275998" y="4551996"/>
                </a:cubicBezTo>
                <a:cubicBezTo>
                  <a:pt x="1018999" y="4551996"/>
                  <a:pt x="0" y="3532997"/>
                  <a:pt x="0" y="2275998"/>
                </a:cubicBezTo>
                <a:cubicBezTo>
                  <a:pt x="0" y="1018999"/>
                  <a:pt x="1018999" y="0"/>
                  <a:pt x="2275998" y="0"/>
                </a:cubicBezTo>
                <a:close/>
              </a:path>
            </a:pathLst>
          </a:custGeom>
          <a:noFill/>
          <a:ln w="38100">
            <a:solidFill>
              <a:schemeClr val="accent2"/>
            </a:solidFill>
          </a:ln>
        </p:spPr>
        <p:txBody>
          <a:bodyPr wrap="square" lIns="216000" tIns="216000" rIns="216000" bIns="216000" anchor="ctr" anchorCtr="0">
            <a:noAutofit/>
          </a:bodyPr>
          <a:lstStyle>
            <a:lvl1pPr marL="0" indent="0" algn="l">
              <a:lnSpc>
                <a:spcPct val="100000"/>
              </a:lnSpc>
              <a:buNone/>
              <a:defRPr sz="2000"/>
            </a:lvl1pPr>
            <a:lvl2pPr marL="288000" indent="0" algn="ctr">
              <a:buNone/>
              <a:defRPr/>
            </a:lvl2pPr>
            <a:lvl3pPr algn="ctr">
              <a:defRPr/>
            </a:lvl3pPr>
            <a:lvl4pPr algn="ctr">
              <a:defRPr/>
            </a:lvl4pPr>
            <a:lvl5pPr algn="ctr">
              <a:defRPr/>
            </a:lvl5pPr>
          </a:lstStyle>
          <a:p>
            <a:pPr lvl="0"/>
            <a:r>
              <a:rPr lang="en-US" dirty="0"/>
              <a:t>Click to add </a:t>
            </a:r>
            <a:br>
              <a:rPr lang="en-US" dirty="0"/>
            </a:br>
            <a:r>
              <a:rPr lang="en-US" dirty="0"/>
              <a:t>content</a:t>
            </a:r>
          </a:p>
        </p:txBody>
      </p:sp>
      <p:sp>
        <p:nvSpPr>
          <p:cNvPr id="13" name="Text Placeholder 96">
            <a:extLst>
              <a:ext uri="{FF2B5EF4-FFF2-40B4-BE49-F238E27FC236}">
                <a16:creationId xmlns:a16="http://schemas.microsoft.com/office/drawing/2014/main" id="{2135C828-3151-41FA-8348-153EF07735D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589936035"/>
      </p:ext>
    </p:extLst>
  </p:cSld>
  <p:clrMapOvr>
    <a:masterClrMapping/>
  </p:clrMapOvr>
  <p:extLst>
    <p:ext uri="{DCECCB84-F9BA-43D5-87BE-67443E8EF086}">
      <p15:sldGuideLst xmlns:p15="http://schemas.microsoft.com/office/powerpoint/2012/main">
        <p15:guide id="1" pos="2230">
          <p15:clr>
            <a:srgbClr val="C35EA4"/>
          </p15:clr>
        </p15:guide>
        <p15:guide id="2" pos="2547" userDrawn="1">
          <p15:clr>
            <a:srgbClr val="C35E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3" name="DO NOT DELETE (BRANDIN)">
            <a:extLst>
              <a:ext uri="{FF2B5EF4-FFF2-40B4-BE49-F238E27FC236}">
                <a16:creationId xmlns:a16="http://schemas.microsoft.com/office/drawing/2014/main" id="{088BE6C7-1108-0041-AA63-83BBB3C54183}"/>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11425801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0829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0000"/>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82447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4" name="DO NOT DELETE (BRANDIN)">
            <a:extLst>
              <a:ext uri="{FF2B5EF4-FFF2-40B4-BE49-F238E27FC236}">
                <a16:creationId xmlns:a16="http://schemas.microsoft.com/office/drawing/2014/main" id="{69877D48-052F-814D-ACE8-304F09202645}"/>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96795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heme" Target="../theme/theme10.xml"/><Relationship Id="rId1" Type="http://schemas.openxmlformats.org/officeDocument/2006/relationships/slideLayout" Target="../slideLayouts/slideLayout72.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2.sv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1.png"/><Relationship Id="rId2" Type="http://schemas.openxmlformats.org/officeDocument/2006/relationships/slideLayout" Target="../slideLayouts/slideLayout12.xml"/><Relationship Id="rId16" Type="http://schemas.openxmlformats.org/officeDocument/2006/relationships/tags" Target="../tags/tag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sv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ags" Target="../tags/tag27.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2.svg"/><Relationship Id="rId4" Type="http://schemas.openxmlformats.org/officeDocument/2006/relationships/slideLayout" Target="../slideLayouts/slideLayout37.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slideLayout" Target="../slideLayouts/slideLayout42.xml"/><Relationship Id="rId7"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2.svg"/><Relationship Id="rId4" Type="http://schemas.openxmlformats.org/officeDocument/2006/relationships/slideLayout" Target="../slideLayouts/slideLayout43.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tags" Target="../tags/tag5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6.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2.sv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tags" Target="../tags/tag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7.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2.sv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sv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png"/><Relationship Id="rId5" Type="http://schemas.openxmlformats.org/officeDocument/2006/relationships/tags" Target="../tags/tag6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2.svg"/><Relationship Id="rId2" Type="http://schemas.openxmlformats.org/officeDocument/2006/relationships/slideLayout" Target="../slideLayouts/slideLayout60.xml"/><Relationship Id="rId16" Type="http://schemas.openxmlformats.org/officeDocument/2006/relationships/image" Target="../media/image1.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ags" Target="../tags/tag67.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3">
              <a:extLst>
                <a:ext uri="{96DAC541-7B7A-43D3-8B79-37D633B846F1}">
                  <asvg:svgBlip xmlns:asvg="http://schemas.microsoft.com/office/drawing/2016/SVG/main" r:embed="rId1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8"/>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2"/>
    </p:custDataLst>
    <p:extLst>
      <p:ext uri="{BB962C8B-B14F-4D97-AF65-F5344CB8AC3E}">
        <p14:creationId xmlns:p14="http://schemas.microsoft.com/office/powerpoint/2010/main" val="2125873824"/>
      </p:ext>
    </p:extLst>
  </p:cSld>
  <p:clrMap bg1="lt1" tx1="dk1" bg2="lt2" tx2="dk2" accent1="accent1" accent2="accent2" accent3="accent3" accent4="accent4" accent5="accent5" accent6="accent6" hlink="hlink" folHlink="folHlink"/>
  <p:sldLayoutIdLst>
    <p:sldLayoutId id="2147484049" r:id="rId1"/>
    <p:sldLayoutId id="2147483846" r:id="rId2"/>
    <p:sldLayoutId id="2147483987" r:id="rId3"/>
    <p:sldLayoutId id="2147483840" r:id="rId4"/>
    <p:sldLayoutId id="2147483850" r:id="rId5"/>
    <p:sldLayoutId id="2147483950" r:id="rId6"/>
    <p:sldLayoutId id="2147483849" r:id="rId7"/>
    <p:sldLayoutId id="2147483851" r:id="rId8"/>
    <p:sldLayoutId id="2147483852" r:id="rId9"/>
    <p:sldLayoutId id="2147484122" r:id="rId10"/>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userDrawn="1">
          <p15:clr>
            <a:srgbClr val="C35EA4"/>
          </p15:clr>
        </p15:guide>
        <p15:guide id="2" pos="7423" userDrawn="1">
          <p15:clr>
            <a:srgbClr val="C35EA4"/>
          </p15:clr>
        </p15:guide>
        <p15:guide id="3" orient="horz" pos="3906" userDrawn="1">
          <p15:clr>
            <a:srgbClr val="C35EA4"/>
          </p15:clr>
        </p15:guide>
        <p15:guide id="4" orient="horz" pos="255"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8"/>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3"/>
    </p:custDataLst>
    <p:extLst>
      <p:ext uri="{BB962C8B-B14F-4D97-AF65-F5344CB8AC3E}">
        <p14:creationId xmlns:p14="http://schemas.microsoft.com/office/powerpoint/2010/main" val="2125873824"/>
      </p:ext>
    </p:extLst>
  </p:cSld>
  <p:clrMap bg1="lt1" tx1="dk1" bg2="lt2" tx2="dk2" accent1="accent1" accent2="accent2" accent3="accent3" accent4="accent4" accent5="accent5" accent6="accent6" hlink="hlink" folHlink="folHlink"/>
  <p:sldLayoutIdLst>
    <p:sldLayoutId id="2147484124" r:id="rId1"/>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userDrawn="1">
          <p15:clr>
            <a:srgbClr val="C35EA4"/>
          </p15:clr>
        </p15:guide>
        <p15:guide id="2" pos="7423" userDrawn="1">
          <p15:clr>
            <a:srgbClr val="C35EA4"/>
          </p15:clr>
        </p15:guide>
        <p15:guide id="3" orient="horz" pos="3906" userDrawn="1">
          <p15:clr>
            <a:srgbClr val="C35EA4"/>
          </p15:clr>
        </p15:guide>
        <p15:guide id="4" orient="horz" pos="255"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7">
              <a:extLst>
                <a:ext uri="{96DAC541-7B7A-43D3-8B79-37D633B846F1}">
                  <asvg:svgBlip xmlns:asvg="http://schemas.microsoft.com/office/drawing/2016/SVG/main" r:embed="rId18"/>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6"/>
    </p:custDataLst>
    <p:extLst>
      <p:ext uri="{BB962C8B-B14F-4D97-AF65-F5344CB8AC3E}">
        <p14:creationId xmlns:p14="http://schemas.microsoft.com/office/powerpoint/2010/main" val="2532496191"/>
      </p:ext>
    </p:extLst>
  </p:cSld>
  <p:clrMap bg1="lt1" tx1="dk1" bg2="lt2" tx2="dk2" accent1="accent1" accent2="accent2" accent3="accent3" accent4="accent4" accent5="accent5" accent6="accent6" hlink="hlink" folHlink="folHlink"/>
  <p:sldLayoutIdLst>
    <p:sldLayoutId id="2147483986" r:id="rId1"/>
    <p:sldLayoutId id="2147484121" r:id="rId2"/>
    <p:sldLayoutId id="2147483904" r:id="rId3"/>
    <p:sldLayoutId id="2147483848" r:id="rId4"/>
    <p:sldLayoutId id="2147484116" r:id="rId5"/>
    <p:sldLayoutId id="2147484114" r:id="rId6"/>
    <p:sldLayoutId id="2147484115" r:id="rId7"/>
    <p:sldLayoutId id="2147483993" r:id="rId8"/>
    <p:sldLayoutId id="2147483994" r:id="rId9"/>
    <p:sldLayoutId id="2147484101" r:id="rId10"/>
    <p:sldLayoutId id="2147484102" r:id="rId11"/>
    <p:sldLayoutId id="2147484103" r:id="rId12"/>
    <p:sldLayoutId id="2147484104" r:id="rId13"/>
    <p:sldLayoutId id="2147483985" r:id="rId14"/>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2">
              <a:extLst>
                <a:ext uri="{96DAC541-7B7A-43D3-8B79-37D633B846F1}">
                  <asvg:svgBlip xmlns:asvg="http://schemas.microsoft.com/office/drawing/2016/SVG/main" r:embed="rId1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391238310"/>
      </p:ext>
    </p:extLst>
  </p:cSld>
  <p:clrMap bg1="lt1" tx1="dk1" bg2="lt2" tx2="dk2" accent1="accent1" accent2="accent2" accent3="accent3" accent4="accent4" accent5="accent5" accent6="accent6" hlink="hlink" folHlink="folHlink"/>
  <p:sldLayoutIdLst>
    <p:sldLayoutId id="2147484091" r:id="rId1"/>
    <p:sldLayoutId id="2147484105" r:id="rId2"/>
    <p:sldLayoutId id="2147484092" r:id="rId3"/>
    <p:sldLayoutId id="2147484093" r:id="rId4"/>
    <p:sldLayoutId id="2147484094" r:id="rId5"/>
    <p:sldLayoutId id="2147484095" r:id="rId6"/>
    <p:sldLayoutId id="2147484096" r:id="rId7"/>
    <p:sldLayoutId id="2147484097" r:id="rId8"/>
    <p:sldLayoutId id="2147484100" r:id="rId9"/>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9">
              <a:extLst>
                <a:ext uri="{96DAC541-7B7A-43D3-8B79-37D633B846F1}">
                  <asvg:svgBlip xmlns:asvg="http://schemas.microsoft.com/office/drawing/2016/SVG/main" r:embed="rId10"/>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8"/>
    </p:custDataLst>
    <p:extLst>
      <p:ext uri="{BB962C8B-B14F-4D97-AF65-F5344CB8AC3E}">
        <p14:creationId xmlns:p14="http://schemas.microsoft.com/office/powerpoint/2010/main" val="3754330271"/>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50" r:id="rId3"/>
    <p:sldLayoutId id="2147484108" r:id="rId4"/>
    <p:sldLayoutId id="2147484006" r:id="rId5"/>
    <p:sldLayoutId id="2147484008" r:id="rId6"/>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9">
              <a:extLst>
                <a:ext uri="{96DAC541-7B7A-43D3-8B79-37D633B846F1}">
                  <asvg:svgBlip xmlns:asvg="http://schemas.microsoft.com/office/drawing/2016/SVG/main" r:embed="rId10"/>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4"/>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8"/>
    </p:custDataLst>
    <p:extLst>
      <p:ext uri="{BB962C8B-B14F-4D97-AF65-F5344CB8AC3E}">
        <p14:creationId xmlns:p14="http://schemas.microsoft.com/office/powerpoint/2010/main" val="2327450278"/>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117" r:id="rId5"/>
    <p:sldLayoutId id="2147484019" r:id="rId6"/>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8">
              <a:extLst>
                <a:ext uri="{96DAC541-7B7A-43D3-8B79-37D633B846F1}">
                  <asvg:svgBlip xmlns:asvg="http://schemas.microsoft.com/office/drawing/2016/SVG/main" r:embed="rId9"/>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7"/>
    </p:custDataLst>
    <p:extLst>
      <p:ext uri="{BB962C8B-B14F-4D97-AF65-F5344CB8AC3E}">
        <p14:creationId xmlns:p14="http://schemas.microsoft.com/office/powerpoint/2010/main" val="4245213269"/>
      </p:ext>
    </p:extLst>
  </p:cSld>
  <p:clrMap bg1="lt1" tx1="dk1" bg2="lt2" tx2="dk2" accent1="accent1" accent2="accent2" accent3="accent3" accent4="accent4" accent5="accent5" accent6="accent6" hlink="hlink" folHlink="folHlink"/>
  <p:sldLayoutIdLst>
    <p:sldLayoutId id="2147484109" r:id="rId1"/>
    <p:sldLayoutId id="2147484113" r:id="rId2"/>
    <p:sldLayoutId id="2147484111" r:id="rId3"/>
    <p:sldLayoutId id="2147484112" r:id="rId4"/>
    <p:sldLayoutId id="2147484025" r:id="rId5"/>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8">
              <a:extLst>
                <a:ext uri="{96DAC541-7B7A-43D3-8B79-37D633B846F1}">
                  <asvg:svgBlip xmlns:asvg="http://schemas.microsoft.com/office/drawing/2016/SVG/main" r:embed="rId9"/>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7"/>
    </p:custDataLst>
    <p:extLst>
      <p:ext uri="{BB962C8B-B14F-4D97-AF65-F5344CB8AC3E}">
        <p14:creationId xmlns:p14="http://schemas.microsoft.com/office/powerpoint/2010/main" val="442645784"/>
      </p:ext>
    </p:extLst>
  </p:cSld>
  <p:clrMap bg1="lt1" tx1="dk1" bg2="lt2" tx2="dk2" accent1="accent1" accent2="accent2" accent3="accent3" accent4="accent4" accent5="accent5" accent6="accent6" hlink="hlink" folHlink="folHlink"/>
  <p:sldLayoutIdLst>
    <p:sldLayoutId id="2147484027" r:id="rId1"/>
    <p:sldLayoutId id="2147484118" r:id="rId2"/>
    <p:sldLayoutId id="2147484119" r:id="rId3"/>
    <p:sldLayoutId id="2147484120" r:id="rId4"/>
    <p:sldLayoutId id="2147484031" r:id="rId5"/>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6">
              <a:extLst>
                <a:ext uri="{96DAC541-7B7A-43D3-8B79-37D633B846F1}">
                  <asvg:svgBlip xmlns:asvg="http://schemas.microsoft.com/office/drawing/2016/SVG/main" r:embed="rId7"/>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5"/>
    </p:custDataLst>
    <p:extLst>
      <p:ext uri="{BB962C8B-B14F-4D97-AF65-F5344CB8AC3E}">
        <p14:creationId xmlns:p14="http://schemas.microsoft.com/office/powerpoint/2010/main" val="423571043"/>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6">
              <a:extLst>
                <a:ext uri="{96DAC541-7B7A-43D3-8B79-37D633B846F1}">
                  <asvg:svgBlip xmlns:asvg="http://schemas.microsoft.com/office/drawing/2016/SVG/main" r:embed="rId17"/>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5"/>
    </p:custDataLst>
    <p:extLst>
      <p:ext uri="{BB962C8B-B14F-4D97-AF65-F5344CB8AC3E}">
        <p14:creationId xmlns:p14="http://schemas.microsoft.com/office/powerpoint/2010/main" val="295661764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8" r:id="rId5"/>
    <p:sldLayoutId id="2147484039" r:id="rId6"/>
    <p:sldLayoutId id="2147484040" r:id="rId7"/>
    <p:sldLayoutId id="2147484041" r:id="rId8"/>
    <p:sldLayoutId id="2147484042" r:id="rId9"/>
    <p:sldLayoutId id="2147484043" r:id="rId10"/>
    <p:sldLayoutId id="2147484044" r:id="rId11"/>
    <p:sldLayoutId id="2147484047" r:id="rId12"/>
    <p:sldLayoutId id="2147484046" r:id="rId13"/>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304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a:solidFill>
            <a:schemeClr val="tx1"/>
          </a:solidFill>
          <a:latin typeface="+mn-lt"/>
          <a:ea typeface="+mn-ea"/>
          <a:cs typeface="+mn-cs"/>
        </a:defRPr>
      </a:lvl2pPr>
      <a:lvl3pPr marL="6912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921600" indent="-2304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8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jpeg"/><Relationship Id="rId5" Type="http://schemas.microsoft.com/office/2007/relationships/hdphoto" Target="../media/hdphoto1.wdp"/><Relationship Id="rId4" Type="http://schemas.openxmlformats.org/officeDocument/2006/relationships/image" Target="../media/image37.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30.xml"/><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png"/><Relationship Id="rId3" Type="http://schemas.openxmlformats.org/officeDocument/2006/relationships/image" Target="../media/image49.png"/><Relationship Id="rId21" Type="http://schemas.openxmlformats.org/officeDocument/2006/relationships/image" Target="../media/image67.sv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svg"/><Relationship Id="rId25" Type="http://schemas.openxmlformats.org/officeDocument/2006/relationships/image" Target="../media/image71.svg"/><Relationship Id="rId2" Type="http://schemas.openxmlformats.org/officeDocument/2006/relationships/notesSlide" Target="../notesSlides/notesSlide11.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10.xml"/><Relationship Id="rId6" Type="http://schemas.openxmlformats.org/officeDocument/2006/relationships/image" Target="../media/image52.sv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svg"/><Relationship Id="rId23" Type="http://schemas.openxmlformats.org/officeDocument/2006/relationships/image" Target="../media/image69.svg"/><Relationship Id="rId28" Type="http://schemas.openxmlformats.org/officeDocument/2006/relationships/image" Target="../media/image47.jpg"/><Relationship Id="rId10" Type="http://schemas.openxmlformats.org/officeDocument/2006/relationships/image" Target="../media/image56.svg"/><Relationship Id="rId19" Type="http://schemas.openxmlformats.org/officeDocument/2006/relationships/image" Target="../media/image65.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sv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slideLayout" Target="../slideLayouts/slideLayout10.xml"/><Relationship Id="rId7" Type="http://schemas.openxmlformats.org/officeDocument/2006/relationships/image" Target="../media/image6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notesSlide" Target="../notesSlides/notesSlide12.xml"/><Relationship Id="rId9"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79.jp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46.jp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0.png"/><Relationship Id="rId2" Type="http://schemas.microsoft.com/office/2007/relationships/media" Target="../media/media2.avi"/><Relationship Id="rId1" Type="http://schemas.openxmlformats.org/officeDocument/2006/relationships/video" Target="NULL" TargetMode="Externa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tags" Target="../tags/tag85.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01.png"/><Relationship Id="rId18" Type="http://schemas.openxmlformats.org/officeDocument/2006/relationships/image" Target="../media/image104.png"/><Relationship Id="rId3" Type="http://schemas.openxmlformats.org/officeDocument/2006/relationships/image" Target="../media/image40.png"/><Relationship Id="rId7" Type="http://schemas.openxmlformats.org/officeDocument/2006/relationships/image" Target="../media/image98.png"/><Relationship Id="rId12" Type="http://schemas.microsoft.com/office/2007/relationships/hdphoto" Target="../media/hdphoto6.wdp"/><Relationship Id="rId17" Type="http://schemas.openxmlformats.org/officeDocument/2006/relationships/image" Target="../media/image103.png"/><Relationship Id="rId2" Type="http://schemas.openxmlformats.org/officeDocument/2006/relationships/notesSlide" Target="../notesSlides/notesSlide18.xml"/><Relationship Id="rId16" Type="http://schemas.microsoft.com/office/2007/relationships/hdphoto" Target="../media/hdphoto8.wdp"/><Relationship Id="rId20" Type="http://schemas.openxmlformats.org/officeDocument/2006/relationships/image" Target="../media/image106.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00.png"/><Relationship Id="rId5" Type="http://schemas.openxmlformats.org/officeDocument/2006/relationships/image" Target="../media/image97.png"/><Relationship Id="rId15" Type="http://schemas.openxmlformats.org/officeDocument/2006/relationships/image" Target="../media/image102.png"/><Relationship Id="rId10" Type="http://schemas.microsoft.com/office/2007/relationships/hdphoto" Target="../media/hdphoto5.wdp"/><Relationship Id="rId19" Type="http://schemas.openxmlformats.org/officeDocument/2006/relationships/image" Target="../media/image105.svg"/><Relationship Id="rId4" Type="http://schemas.openxmlformats.org/officeDocument/2006/relationships/image" Target="../media/image96.png"/><Relationship Id="rId9" Type="http://schemas.openxmlformats.org/officeDocument/2006/relationships/image" Target="../media/image99.png"/><Relationship Id="rId1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3" Type="http://schemas.openxmlformats.org/officeDocument/2006/relationships/image" Target="../media/image40.pn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20.svg"/><Relationship Id="rId2" Type="http://schemas.openxmlformats.org/officeDocument/2006/relationships/notesSlide" Target="../notesSlides/notesSlide19.xml"/><Relationship Id="rId16"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25.xml.rels><?xml version="1.0" encoding="UTF-8" standalone="yes"?>
<Relationships xmlns="http://schemas.openxmlformats.org/package/2006/relationships"><Relationship Id="rId8" Type="http://schemas.openxmlformats.org/officeDocument/2006/relationships/image" Target="../media/image128.gif"/><Relationship Id="rId3" Type="http://schemas.openxmlformats.org/officeDocument/2006/relationships/image" Target="../media/image123.png"/><Relationship Id="rId7" Type="http://schemas.openxmlformats.org/officeDocument/2006/relationships/image" Target="../media/image127.gi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6.gif"/><Relationship Id="rId5" Type="http://schemas.openxmlformats.org/officeDocument/2006/relationships/image" Target="../media/image125.gif"/><Relationship Id="rId10" Type="http://schemas.openxmlformats.org/officeDocument/2006/relationships/image" Target="../media/image130.gif"/><Relationship Id="rId4" Type="http://schemas.openxmlformats.org/officeDocument/2006/relationships/image" Target="../media/image124.gif"/><Relationship Id="rId9" Type="http://schemas.openxmlformats.org/officeDocument/2006/relationships/image" Target="../media/image129.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86.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0.xml"/><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679810-A790-4815-826E-D17D251883E8}"/>
              </a:ext>
            </a:extLst>
          </p:cNvPr>
          <p:cNvSpPr>
            <a:spLocks noGrp="1"/>
          </p:cNvSpPr>
          <p:nvPr>
            <p:ph type="title"/>
          </p:nvPr>
        </p:nvSpPr>
        <p:spPr>
          <a:xfrm>
            <a:off x="407987" y="1486304"/>
            <a:ext cx="5185093" cy="2649135"/>
          </a:xfrm>
        </p:spPr>
        <p:txBody>
          <a:bodyPr/>
          <a:lstStyle/>
          <a:p>
            <a:r>
              <a:rPr lang="en-GB" dirty="0"/>
              <a:t>Accelerating medicines development through digitalisation</a:t>
            </a:r>
          </a:p>
        </p:txBody>
      </p:sp>
      <p:pic>
        <p:nvPicPr>
          <p:cNvPr id="12" name="Picture Placeholder 2">
            <a:extLst>
              <a:ext uri="{FF2B5EF4-FFF2-40B4-BE49-F238E27FC236}">
                <a16:creationId xmlns:a16="http://schemas.microsoft.com/office/drawing/2014/main" id="{FFB0E381-65F2-47F0-9C7F-941B036AE22C}"/>
              </a:ext>
            </a:extLst>
          </p:cNvPr>
          <p:cNvPicPr>
            <a:picLocks noGrp="1" noChangeAspect="1"/>
          </p:cNvPicPr>
          <p:nvPr>
            <p:ph type="pic" sz="quarter" idx="20"/>
          </p:nvPr>
        </p:nvPicPr>
        <p:blipFill rotWithShape="1">
          <a:blip r:embed="rId4">
            <a:extLst>
              <a:ext uri="{28A0092B-C50C-407E-A947-70E740481C1C}">
                <a14:useLocalDpi xmlns:a14="http://schemas.microsoft.com/office/drawing/2010/main" val="0"/>
              </a:ext>
            </a:extLst>
          </a:blip>
          <a:srcRect l="26926" r="26926"/>
          <a:stretch/>
        </p:blipFill>
        <p:spPr>
          <a:xfrm>
            <a:off x="6188075" y="0"/>
            <a:ext cx="6005513" cy="6865938"/>
          </a:xfrm>
          <a:noFill/>
          <a:extLst>
            <a:ext uri="{909E8E84-426E-40DD-AFC4-6F175D3DCCD1}">
              <a14:hiddenFill xmlns:a14="http://schemas.microsoft.com/office/drawing/2010/main">
                <a:solidFill>
                  <a:schemeClr val="accent1"/>
                </a:solidFill>
              </a14:hiddenFill>
            </a:ext>
          </a:extLst>
        </p:spPr>
      </p:pic>
      <p:sp>
        <p:nvSpPr>
          <p:cNvPr id="10" name="Text Placeholder 9">
            <a:extLst>
              <a:ext uri="{FF2B5EF4-FFF2-40B4-BE49-F238E27FC236}">
                <a16:creationId xmlns:a16="http://schemas.microsoft.com/office/drawing/2014/main" id="{E4484041-2863-48C0-957A-7CAC9884777C}"/>
              </a:ext>
            </a:extLst>
          </p:cNvPr>
          <p:cNvSpPr>
            <a:spLocks noGrp="1"/>
          </p:cNvSpPr>
          <p:nvPr>
            <p:ph type="body" sz="quarter" idx="21"/>
          </p:nvPr>
        </p:nvSpPr>
        <p:spPr>
          <a:xfrm>
            <a:off x="407988" y="4328932"/>
            <a:ext cx="5184775" cy="1203767"/>
          </a:xfrm>
        </p:spPr>
        <p:txBody>
          <a:bodyPr>
            <a:normAutofit/>
          </a:bodyPr>
          <a:lstStyle/>
          <a:p>
            <a:r>
              <a:rPr lang="en-US" dirty="0"/>
              <a:t>JP Sherlock</a:t>
            </a:r>
          </a:p>
          <a:p>
            <a:r>
              <a:rPr lang="en-US" sz="1600" dirty="0"/>
              <a:t>Pharmaceutical Technology and Development, AstraZeneca, Macclesfield, UK</a:t>
            </a:r>
          </a:p>
          <a:p>
            <a:endParaRPr lang="en-US" dirty="0"/>
          </a:p>
        </p:txBody>
      </p:sp>
      <p:sp>
        <p:nvSpPr>
          <p:cNvPr id="6" name="Date Placeholder 5">
            <a:extLst>
              <a:ext uri="{FF2B5EF4-FFF2-40B4-BE49-F238E27FC236}">
                <a16:creationId xmlns:a16="http://schemas.microsoft.com/office/drawing/2014/main" id="{58F4B552-14B0-4DD0-A291-30371D46610F}"/>
              </a:ext>
            </a:extLst>
          </p:cNvPr>
          <p:cNvSpPr>
            <a:spLocks noGrp="1"/>
          </p:cNvSpPr>
          <p:nvPr>
            <p:ph type="dt" sz="half" idx="26"/>
          </p:nvPr>
        </p:nvSpPr>
        <p:spPr>
          <a:xfrm>
            <a:off x="407987" y="5887668"/>
            <a:ext cx="1279358" cy="309145"/>
          </a:xfrm>
        </p:spPr>
        <p:txBody>
          <a:bodyPr/>
          <a:lstStyle/>
          <a:p>
            <a:r>
              <a:rPr lang="en-GB" dirty="0"/>
              <a:t>18th November</a:t>
            </a:r>
          </a:p>
        </p:txBody>
      </p:sp>
      <p:sp>
        <p:nvSpPr>
          <p:cNvPr id="7" name="Text Placeholder 6">
            <a:extLst>
              <a:ext uri="{FF2B5EF4-FFF2-40B4-BE49-F238E27FC236}">
                <a16:creationId xmlns:a16="http://schemas.microsoft.com/office/drawing/2014/main" id="{7A8F2CD4-FEB3-416F-9556-F7800185D863}"/>
              </a:ext>
            </a:extLst>
          </p:cNvPr>
          <p:cNvSpPr>
            <a:spLocks noGrp="1"/>
          </p:cNvSpPr>
          <p:nvPr>
            <p:ph type="body" sz="quarter" idx="27"/>
          </p:nvPr>
        </p:nvSpPr>
        <p:spPr/>
        <p:txBody>
          <a:bodyPr/>
          <a:lstStyle/>
          <a:p>
            <a:endParaRPr lang="en-GB" dirty="0"/>
          </a:p>
        </p:txBody>
      </p:sp>
    </p:spTree>
    <p:custDataLst>
      <p:tags r:id="rId1"/>
    </p:custDataLst>
    <p:extLst>
      <p:ext uri="{BB962C8B-B14F-4D97-AF65-F5344CB8AC3E}">
        <p14:creationId xmlns:p14="http://schemas.microsoft.com/office/powerpoint/2010/main" val="4059128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F64A66-6AF7-497C-82D4-D2BA23F7CA73}"/>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453DE1C0-CC02-4CD4-B2CC-B6A4BA615E38}"/>
              </a:ext>
            </a:extLst>
          </p:cNvPr>
          <p:cNvSpPr>
            <a:spLocks noGrp="1"/>
          </p:cNvSpPr>
          <p:nvPr>
            <p:ph type="sldNum" sz="quarter" idx="12"/>
          </p:nvPr>
        </p:nvSpPr>
        <p:spPr/>
        <p:txBody>
          <a:bodyPr/>
          <a:lstStyle/>
          <a:p>
            <a:fld id="{F8E47D07-9D1E-4FE9-B31A-2F5863681021}" type="slidenum">
              <a:rPr lang="en-GB" smtClean="0"/>
              <a:pPr/>
              <a:t>10</a:t>
            </a:fld>
            <a:endParaRPr lang="en-GB"/>
          </a:p>
        </p:txBody>
      </p:sp>
      <p:sp>
        <p:nvSpPr>
          <p:cNvPr id="4" name="Text Placeholder 3">
            <a:extLst>
              <a:ext uri="{FF2B5EF4-FFF2-40B4-BE49-F238E27FC236}">
                <a16:creationId xmlns:a16="http://schemas.microsoft.com/office/drawing/2014/main" id="{F4AEB5FF-0A5E-455A-920E-7D1EB8C9AB21}"/>
              </a:ext>
            </a:extLst>
          </p:cNvPr>
          <p:cNvSpPr>
            <a:spLocks noGrp="1"/>
          </p:cNvSpPr>
          <p:nvPr>
            <p:ph type="body" sz="quarter" idx="111"/>
          </p:nvPr>
        </p:nvSpPr>
        <p:spPr/>
        <p:txBody>
          <a:bodyPr/>
          <a:lstStyle/>
          <a:p>
            <a:endParaRPr lang="en-GB"/>
          </a:p>
        </p:txBody>
      </p:sp>
      <p:sp>
        <p:nvSpPr>
          <p:cNvPr id="5" name="Title 1">
            <a:extLst>
              <a:ext uri="{FF2B5EF4-FFF2-40B4-BE49-F238E27FC236}">
                <a16:creationId xmlns:a16="http://schemas.microsoft.com/office/drawing/2014/main" id="{4AE174A0-2836-475A-959C-8B5DD937A534}"/>
              </a:ext>
            </a:extLst>
          </p:cNvPr>
          <p:cNvSpPr txBox="1">
            <a:spLocks/>
          </p:cNvSpPr>
          <p:nvPr/>
        </p:nvSpPr>
        <p:spPr>
          <a:xfrm>
            <a:off x="418497" y="415322"/>
            <a:ext cx="11376025" cy="1007427"/>
          </a:xfrm>
          <a:prstGeom prst="rect">
            <a:avLst/>
          </a:prstGeom>
        </p:spPr>
        <p:txBody>
          <a:bodyPr vert="horz" lIns="0" tIns="0" rIns="0" bIns="0" rtlCol="0" anchor="t">
            <a:noAutofit/>
          </a:bodyPr>
          <a:lstStyle>
            <a:lvl1pPr>
              <a:lnSpc>
                <a:spcPts val="4200"/>
              </a:lnSpc>
              <a:spcBef>
                <a:spcPct val="0"/>
              </a:spcBef>
              <a:buNone/>
              <a:defRPr sz="3600">
                <a:latin typeface="+mj-lt"/>
                <a:ea typeface="+mj-ea"/>
                <a:cs typeface="+mj-cs"/>
              </a:defRPr>
            </a:lvl1pPr>
          </a:lstStyle>
          <a:p>
            <a:r>
              <a:rPr lang="en-GB" dirty="0"/>
              <a:t>Experimental methodology</a:t>
            </a:r>
          </a:p>
        </p:txBody>
      </p:sp>
      <p:sp>
        <p:nvSpPr>
          <p:cNvPr id="6" name="Text Placeholder 4">
            <a:extLst>
              <a:ext uri="{FF2B5EF4-FFF2-40B4-BE49-F238E27FC236}">
                <a16:creationId xmlns:a16="http://schemas.microsoft.com/office/drawing/2014/main" id="{DB96CE4B-CCDF-4CCB-88EC-B07F54553B28}"/>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lvl1pPr marL="228600" indent="-228600">
              <a:lnSpc>
                <a:spcPct val="100000"/>
              </a:lnSpc>
              <a:spcBef>
                <a:spcPts val="600"/>
              </a:spcBef>
              <a:spcAft>
                <a:spcPts val="300"/>
              </a:spcAft>
              <a:buFont typeface="Arial" panose="020B0604020202020204" pitchFamily="34" charset="0"/>
              <a:buNone/>
              <a:defRPr sz="8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lang="en-US" sz="2000" dirty="0" smtClean="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sp>
        <p:nvSpPr>
          <p:cNvPr id="7" name="Rectangle 6">
            <a:extLst>
              <a:ext uri="{FF2B5EF4-FFF2-40B4-BE49-F238E27FC236}">
                <a16:creationId xmlns:a16="http://schemas.microsoft.com/office/drawing/2014/main" id="{11BDF984-D28E-4D1E-A332-BB71C18EACE1}"/>
              </a:ext>
            </a:extLst>
          </p:cNvPr>
          <p:cNvSpPr/>
          <p:nvPr/>
        </p:nvSpPr>
        <p:spPr>
          <a:xfrm>
            <a:off x="0" y="2013625"/>
            <a:ext cx="12192000" cy="4066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pic>
        <p:nvPicPr>
          <p:cNvPr id="8" name="Picture Placeholder 52">
            <a:extLst>
              <a:ext uri="{FF2B5EF4-FFF2-40B4-BE49-F238E27FC236}">
                <a16:creationId xmlns:a16="http://schemas.microsoft.com/office/drawing/2014/main" id="{9251BD2D-C489-4C79-8F3A-578F2265301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697205" y="2599856"/>
            <a:ext cx="1303722" cy="1304133"/>
          </a:xfrm>
          <a:prstGeom prst="ellipse">
            <a:avLst/>
          </a:prstGeom>
          <a:noFill/>
          <a:ln w="57150" cap="flat" cmpd="sng" algn="ctr">
            <a:noFill/>
            <a:prstDash val="solid"/>
            <a:miter lim="800000"/>
          </a:ln>
          <a:effectLst>
            <a:outerShdw blurRad="50800" dist="38100" dir="5400000" algn="t" rotWithShape="0">
              <a:prstClr val="black">
                <a:alpha val="20000"/>
              </a:prstClr>
            </a:outerShdw>
          </a:effectLst>
          <a:extLst>
            <a:ext uri="{909E8E84-426E-40DD-AFC4-6F175D3DCCD1}">
              <a14:hiddenFill xmlns:a14="http://schemas.microsoft.com/office/drawing/2010/main">
                <a:solidFill>
                  <a:schemeClr val="accent3"/>
                </a:solidFill>
              </a14:hiddenFill>
            </a:ext>
          </a:extLst>
        </p:spPr>
      </p:pic>
      <p:pic>
        <p:nvPicPr>
          <p:cNvPr id="9" name="Picture Placeholder 47">
            <a:extLst>
              <a:ext uri="{FF2B5EF4-FFF2-40B4-BE49-F238E27FC236}">
                <a16:creationId xmlns:a16="http://schemas.microsoft.com/office/drawing/2014/main" id="{CF13C94C-D84C-4504-A820-8423361D7F9B}"/>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6785961" y="2599857"/>
            <a:ext cx="1303722" cy="1304975"/>
          </a:xfrm>
          <a:prstGeom prst="ellipse">
            <a:avLst/>
          </a:prstGeom>
          <a:noFill/>
          <a:ln w="38100" cap="flat" cmpd="sng" algn="ctr">
            <a:noFill/>
            <a:prstDash val="solid"/>
            <a:miter lim="800000"/>
          </a:ln>
          <a:effectLst>
            <a:outerShdw blurRad="50800" dist="38100" dir="5400000" algn="t" rotWithShape="0">
              <a:prstClr val="black">
                <a:alpha val="20000"/>
              </a:prstClr>
            </a:outerShdw>
          </a:effectLst>
          <a:extLst>
            <a:ext uri="{909E8E84-426E-40DD-AFC4-6F175D3DCCD1}">
              <a14:hiddenFill xmlns:a14="http://schemas.microsoft.com/office/drawing/2010/main">
                <a:solidFill>
                  <a:schemeClr val="accent5"/>
                </a:solidFill>
              </a14:hiddenFill>
            </a:ext>
          </a:extLst>
        </p:spPr>
      </p:pic>
      <p:pic>
        <p:nvPicPr>
          <p:cNvPr id="10" name="Picture Placeholder 42">
            <a:extLst>
              <a:ext uri="{FF2B5EF4-FFF2-40B4-BE49-F238E27FC236}">
                <a16:creationId xmlns:a16="http://schemas.microsoft.com/office/drawing/2014/main" id="{1EB58AFF-C0FD-49B8-A48D-B4B40A98C88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853154" y="2604342"/>
            <a:ext cx="1304862" cy="1303721"/>
          </a:xfrm>
          <a:prstGeom prst="ellipse">
            <a:avLst/>
          </a:prstGeom>
          <a:noFill/>
          <a:ln w="38100" cap="flat" cmpd="sng" algn="ctr">
            <a:noFill/>
            <a:prstDash val="solid"/>
            <a:miter lim="800000"/>
          </a:ln>
          <a:effectLst>
            <a:outerShdw blurRad="50800" dist="38100" dir="5400000" algn="t" rotWithShape="0">
              <a:prstClr val="black">
                <a:alpha val="20000"/>
              </a:prstClr>
            </a:outerShdw>
          </a:effectLst>
          <a:extLst>
            <a:ext uri="{909E8E84-426E-40DD-AFC4-6F175D3DCCD1}">
              <a14:hiddenFill xmlns:a14="http://schemas.microsoft.com/office/drawing/2010/main">
                <a:solidFill>
                  <a:schemeClr val="accent6"/>
                </a:solidFill>
              </a14:hiddenFill>
            </a:ext>
          </a:extLst>
        </p:spPr>
      </p:pic>
      <p:grpSp>
        <p:nvGrpSpPr>
          <p:cNvPr id="11" name="Group 10">
            <a:extLst>
              <a:ext uri="{FF2B5EF4-FFF2-40B4-BE49-F238E27FC236}">
                <a16:creationId xmlns:a16="http://schemas.microsoft.com/office/drawing/2014/main" id="{C2DCD9F4-16CC-4E8A-9588-48177EE9D9E6}"/>
              </a:ext>
            </a:extLst>
          </p:cNvPr>
          <p:cNvGrpSpPr/>
          <p:nvPr/>
        </p:nvGrpSpPr>
        <p:grpSpPr>
          <a:xfrm>
            <a:off x="915136" y="2594195"/>
            <a:ext cx="1315408" cy="1310025"/>
            <a:chOff x="878544" y="1677365"/>
            <a:chExt cx="1670844" cy="1664006"/>
          </a:xfrm>
        </p:grpSpPr>
        <p:grpSp>
          <p:nvGrpSpPr>
            <p:cNvPr id="12" name="Group 11">
              <a:extLst>
                <a:ext uri="{FF2B5EF4-FFF2-40B4-BE49-F238E27FC236}">
                  <a16:creationId xmlns:a16="http://schemas.microsoft.com/office/drawing/2014/main" id="{EB994CE9-E611-4F0A-8F5B-209AD33FC49A}"/>
                </a:ext>
              </a:extLst>
            </p:cNvPr>
            <p:cNvGrpSpPr/>
            <p:nvPr/>
          </p:nvGrpSpPr>
          <p:grpSpPr>
            <a:xfrm>
              <a:off x="893388" y="1677365"/>
              <a:ext cx="1656000" cy="1656000"/>
              <a:chOff x="893388" y="4486827"/>
              <a:chExt cx="1656000" cy="1656000"/>
            </a:xfrm>
          </p:grpSpPr>
          <p:sp>
            <p:nvSpPr>
              <p:cNvPr id="14" name="Oval 13">
                <a:extLst>
                  <a:ext uri="{FF2B5EF4-FFF2-40B4-BE49-F238E27FC236}">
                    <a16:creationId xmlns:a16="http://schemas.microsoft.com/office/drawing/2014/main" id="{EB77872E-9BE1-44E1-9787-C9FEFACF2BCB}"/>
                  </a:ext>
                </a:extLst>
              </p:cNvPr>
              <p:cNvSpPr/>
              <p:nvPr/>
            </p:nvSpPr>
            <p:spPr>
              <a:xfrm>
                <a:off x="893388" y="4486827"/>
                <a:ext cx="1656000" cy="1656000"/>
              </a:xfrm>
              <a:prstGeom prst="ellipse">
                <a:avLst/>
              </a:prstGeom>
              <a:solidFill>
                <a:schemeClr val="bg1"/>
              </a:solidFill>
              <a:ln>
                <a:solidFill>
                  <a:schemeClr val="bg1">
                    <a:lumMod val="65000"/>
                  </a:schemeClr>
                </a:solid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pic>
            <p:nvPicPr>
              <p:cNvPr id="15" name="Picture Placeholder 26">
                <a:extLst>
                  <a:ext uri="{FF2B5EF4-FFF2-40B4-BE49-F238E27FC236}">
                    <a16:creationId xmlns:a16="http://schemas.microsoft.com/office/drawing/2014/main" id="{EA708E29-16EC-41EF-93BC-466D70E769F9}"/>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925802" y="4526583"/>
                <a:ext cx="1608179" cy="1605368"/>
              </a:xfrm>
              <a:prstGeom prst="ellipse">
                <a:avLst/>
              </a:prstGeom>
              <a:noFill/>
              <a:ln w="9525" cap="flat" cmpd="sng" algn="ctr">
                <a:noFill/>
                <a:prstDash val="solid"/>
                <a:miter lim="800000"/>
              </a:ln>
              <a:effectLst>
                <a:outerShdw blurRad="50800" dist="38100" dir="5400000" algn="t" rotWithShape="0">
                  <a:prstClr val="black">
                    <a:alpha val="20000"/>
                  </a:prstClr>
                </a:outerShdw>
              </a:effectLst>
              <a:extLst>
                <a:ext uri="{909E8E84-426E-40DD-AFC4-6F175D3DCCD1}">
                  <a14:hiddenFill xmlns:a14="http://schemas.microsoft.com/office/drawing/2010/main">
                    <a:solidFill>
                      <a:schemeClr val="accent1"/>
                    </a:solidFill>
                  </a14:hiddenFill>
                </a:ext>
              </a:extLst>
            </p:spPr>
          </p:pic>
        </p:grpSp>
        <p:sp>
          <p:nvSpPr>
            <p:cNvPr id="13" name="Pie 51">
              <a:extLst>
                <a:ext uri="{FF2B5EF4-FFF2-40B4-BE49-F238E27FC236}">
                  <a16:creationId xmlns:a16="http://schemas.microsoft.com/office/drawing/2014/main" id="{0173037D-0B8B-4807-9F62-FD3E887F05D9}"/>
                </a:ext>
              </a:extLst>
            </p:cNvPr>
            <p:cNvSpPr/>
            <p:nvPr/>
          </p:nvSpPr>
          <p:spPr>
            <a:xfrm rot="8063157">
              <a:off x="883364" y="1683774"/>
              <a:ext cx="1652777" cy="1662417"/>
            </a:xfrm>
            <a:prstGeom prst="pie">
              <a:avLst>
                <a:gd name="adj1" fmla="val 5359462"/>
                <a:gd name="adj2" fmla="val 16200000"/>
              </a:avLst>
            </a:prstGeom>
            <a:solidFill>
              <a:schemeClr val="bg1">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000" dirty="0">
                <a:solidFill>
                  <a:prstClr val="black"/>
                </a:solidFill>
                <a:latin typeface="Calibri"/>
              </a:endParaRPr>
            </a:p>
          </p:txBody>
        </p:sp>
      </p:grpSp>
      <p:cxnSp>
        <p:nvCxnSpPr>
          <p:cNvPr id="16" name="Straight Arrow Connector 15">
            <a:extLst>
              <a:ext uri="{FF2B5EF4-FFF2-40B4-BE49-F238E27FC236}">
                <a16:creationId xmlns:a16="http://schemas.microsoft.com/office/drawing/2014/main" id="{67D49B97-894D-446B-A594-EA33CC747E7F}"/>
              </a:ext>
            </a:extLst>
          </p:cNvPr>
          <p:cNvCxnSpPr>
            <a:cxnSpLocks/>
          </p:cNvCxnSpPr>
          <p:nvPr/>
        </p:nvCxnSpPr>
        <p:spPr>
          <a:xfrm>
            <a:off x="2235457" y="3253463"/>
            <a:ext cx="1499964" cy="0"/>
          </a:xfrm>
          <a:prstGeom prst="straightConnector1">
            <a:avLst/>
          </a:prstGeom>
          <a:solidFill>
            <a:schemeClr val="bg1">
              <a:lumMod val="65000"/>
            </a:schemeClr>
          </a:solidFill>
          <a:ln w="6350">
            <a:solidFill>
              <a:schemeClr val="tx1"/>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6C53F8B-CC76-41B7-95F1-D88710F3FA24}"/>
              </a:ext>
            </a:extLst>
          </p:cNvPr>
          <p:cNvGrpSpPr/>
          <p:nvPr/>
        </p:nvGrpSpPr>
        <p:grpSpPr>
          <a:xfrm>
            <a:off x="2687912" y="2962630"/>
            <a:ext cx="551788" cy="556327"/>
            <a:chOff x="2812193" y="4129151"/>
            <a:chExt cx="551788" cy="556327"/>
          </a:xfrm>
          <a:effectLst>
            <a:outerShdw blurRad="50800" dist="38100" dir="5400000" algn="t" rotWithShape="0">
              <a:prstClr val="black">
                <a:alpha val="10000"/>
              </a:prstClr>
            </a:outerShdw>
          </a:effectLst>
        </p:grpSpPr>
        <p:sp>
          <p:nvSpPr>
            <p:cNvPr id="18" name="Oval 17">
              <a:extLst>
                <a:ext uri="{FF2B5EF4-FFF2-40B4-BE49-F238E27FC236}">
                  <a16:creationId xmlns:a16="http://schemas.microsoft.com/office/drawing/2014/main" id="{8E1573D0-2302-4F97-9F10-48069282676C}"/>
                </a:ext>
              </a:extLst>
            </p:cNvPr>
            <p:cNvSpPr/>
            <p:nvPr/>
          </p:nvSpPr>
          <p:spPr>
            <a:xfrm>
              <a:off x="2902226" y="4227443"/>
              <a:ext cx="384314" cy="38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a:lnSpc>
                  <a:spcPct val="90000"/>
                </a:lnSpc>
                <a:spcAft>
                  <a:spcPts val="600"/>
                </a:spcAft>
              </a:pPr>
              <a:endParaRPr lang="en-GB" dirty="0" err="1"/>
            </a:p>
          </p:txBody>
        </p:sp>
        <p:grpSp>
          <p:nvGrpSpPr>
            <p:cNvPr id="19" name="Group 29">
              <a:extLst>
                <a:ext uri="{FF2B5EF4-FFF2-40B4-BE49-F238E27FC236}">
                  <a16:creationId xmlns:a16="http://schemas.microsoft.com/office/drawing/2014/main" id="{9AC23A8C-5EF7-4C0B-AF41-CBB3E7FC0BDA}"/>
                </a:ext>
              </a:extLst>
            </p:cNvPr>
            <p:cNvGrpSpPr/>
            <p:nvPr/>
          </p:nvGrpSpPr>
          <p:grpSpPr>
            <a:xfrm>
              <a:off x="2812193" y="4129151"/>
              <a:ext cx="551788" cy="556327"/>
              <a:chOff x="12787313" y="2351088"/>
              <a:chExt cx="1350963" cy="1362075"/>
            </a:xfrm>
            <a:solidFill>
              <a:schemeClr val="accent6"/>
            </a:solidFill>
          </p:grpSpPr>
          <p:sp>
            <p:nvSpPr>
              <p:cNvPr id="20" name="Freeform 11">
                <a:extLst>
                  <a:ext uri="{FF2B5EF4-FFF2-40B4-BE49-F238E27FC236}">
                    <a16:creationId xmlns:a16="http://schemas.microsoft.com/office/drawing/2014/main" id="{6F3E97C3-1B77-4D3E-92B0-669A6CF70BB7}"/>
                  </a:ext>
                </a:extLst>
              </p:cNvPr>
              <p:cNvSpPr>
                <a:spLocks noEditPoints="1"/>
              </p:cNvSpPr>
              <p:nvPr/>
            </p:nvSpPr>
            <p:spPr bwMode="auto">
              <a:xfrm>
                <a:off x="12787313" y="2351088"/>
                <a:ext cx="1350963" cy="1362075"/>
              </a:xfrm>
              <a:custGeom>
                <a:avLst/>
                <a:gdLst/>
                <a:ahLst/>
                <a:cxnLst>
                  <a:cxn ang="0">
                    <a:pos x="288" y="198"/>
                  </a:cxn>
                  <a:cxn ang="0">
                    <a:pos x="173" y="336"/>
                  </a:cxn>
                  <a:cxn ang="0">
                    <a:pos x="173" y="522"/>
                  </a:cxn>
                  <a:cxn ang="0">
                    <a:pos x="288" y="658"/>
                  </a:cxn>
                  <a:cxn ang="0">
                    <a:pos x="470" y="690"/>
                  </a:cxn>
                  <a:cxn ang="0">
                    <a:pos x="625" y="600"/>
                  </a:cxn>
                  <a:cxn ang="0">
                    <a:pos x="688" y="429"/>
                  </a:cxn>
                  <a:cxn ang="0">
                    <a:pos x="625" y="256"/>
                  </a:cxn>
                  <a:cxn ang="0">
                    <a:pos x="470" y="166"/>
                  </a:cxn>
                  <a:cxn ang="0">
                    <a:pos x="596" y="36"/>
                  </a:cxn>
                  <a:cxn ang="0">
                    <a:pos x="622" y="47"/>
                  </a:cxn>
                  <a:cxn ang="0">
                    <a:pos x="631" y="111"/>
                  </a:cxn>
                  <a:cxn ang="0">
                    <a:pos x="630" y="154"/>
                  </a:cxn>
                  <a:cxn ang="0">
                    <a:pos x="679" y="203"/>
                  </a:cxn>
                  <a:cxn ang="0">
                    <a:pos x="774" y="218"/>
                  </a:cxn>
                  <a:cxn ang="0">
                    <a:pos x="805" y="232"/>
                  </a:cxn>
                  <a:cxn ang="0">
                    <a:pos x="826" y="294"/>
                  </a:cxn>
                  <a:cxn ang="0">
                    <a:pos x="846" y="368"/>
                  </a:cxn>
                  <a:cxn ang="0">
                    <a:pos x="846" y="421"/>
                  </a:cxn>
                  <a:cxn ang="0">
                    <a:pos x="782" y="459"/>
                  </a:cxn>
                  <a:cxn ang="0">
                    <a:pos x="738" y="564"/>
                  </a:cxn>
                  <a:cxn ang="0">
                    <a:pos x="764" y="603"/>
                  </a:cxn>
                  <a:cxn ang="0">
                    <a:pos x="782" y="662"/>
                  </a:cxn>
                  <a:cxn ang="0">
                    <a:pos x="682" y="768"/>
                  </a:cxn>
                  <a:cxn ang="0">
                    <a:pos x="662" y="786"/>
                  </a:cxn>
                  <a:cxn ang="0">
                    <a:pos x="615" y="777"/>
                  </a:cxn>
                  <a:cxn ang="0">
                    <a:pos x="574" y="748"/>
                  </a:cxn>
                  <a:cxn ang="0">
                    <a:pos x="554" y="745"/>
                  </a:cxn>
                  <a:cxn ang="0">
                    <a:pos x="481" y="760"/>
                  </a:cxn>
                  <a:cxn ang="0">
                    <a:pos x="461" y="771"/>
                  </a:cxn>
                  <a:cxn ang="0">
                    <a:pos x="438" y="822"/>
                  </a:cxn>
                  <a:cxn ang="0">
                    <a:pos x="242" y="815"/>
                  </a:cxn>
                  <a:cxn ang="0">
                    <a:pos x="224" y="798"/>
                  </a:cxn>
                  <a:cxn ang="0">
                    <a:pos x="224" y="722"/>
                  </a:cxn>
                  <a:cxn ang="0">
                    <a:pos x="202" y="677"/>
                  </a:cxn>
                  <a:cxn ang="0">
                    <a:pos x="155" y="630"/>
                  </a:cxn>
                  <a:cxn ang="0">
                    <a:pos x="119" y="630"/>
                  </a:cxn>
                  <a:cxn ang="0">
                    <a:pos x="52" y="627"/>
                  </a:cxn>
                  <a:cxn ang="0">
                    <a:pos x="21" y="539"/>
                  </a:cxn>
                  <a:cxn ang="0">
                    <a:pos x="8" y="487"/>
                  </a:cxn>
                  <a:cxn ang="0">
                    <a:pos x="1" y="444"/>
                  </a:cxn>
                  <a:cxn ang="0">
                    <a:pos x="73" y="400"/>
                  </a:cxn>
                  <a:cxn ang="0">
                    <a:pos x="99" y="352"/>
                  </a:cxn>
                  <a:cxn ang="0">
                    <a:pos x="114" y="294"/>
                  </a:cxn>
                  <a:cxn ang="0">
                    <a:pos x="68" y="226"/>
                  </a:cxn>
                  <a:cxn ang="0">
                    <a:pos x="64" y="201"/>
                  </a:cxn>
                  <a:cxn ang="0">
                    <a:pos x="189" y="70"/>
                  </a:cxn>
                  <a:cxn ang="0">
                    <a:pos x="227" y="73"/>
                  </a:cxn>
                  <a:cxn ang="0">
                    <a:pos x="297" y="116"/>
                  </a:cxn>
                  <a:cxn ang="0">
                    <a:pos x="373" y="96"/>
                  </a:cxn>
                  <a:cxn ang="0">
                    <a:pos x="399" y="73"/>
                  </a:cxn>
                  <a:cxn ang="0">
                    <a:pos x="412" y="41"/>
                  </a:cxn>
                  <a:cxn ang="0">
                    <a:pos x="431" y="6"/>
                  </a:cxn>
                </a:cxnLst>
                <a:rect l="0" t="0" r="r" b="b"/>
                <a:pathLst>
                  <a:path w="851" h="858">
                    <a:moveTo>
                      <a:pt x="421" y="161"/>
                    </a:moveTo>
                    <a:lnTo>
                      <a:pt x="374" y="166"/>
                    </a:lnTo>
                    <a:lnTo>
                      <a:pt x="329" y="178"/>
                    </a:lnTo>
                    <a:lnTo>
                      <a:pt x="288" y="198"/>
                    </a:lnTo>
                    <a:lnTo>
                      <a:pt x="251" y="224"/>
                    </a:lnTo>
                    <a:lnTo>
                      <a:pt x="219" y="256"/>
                    </a:lnTo>
                    <a:lnTo>
                      <a:pt x="193" y="294"/>
                    </a:lnTo>
                    <a:lnTo>
                      <a:pt x="173" y="336"/>
                    </a:lnTo>
                    <a:lnTo>
                      <a:pt x="161" y="380"/>
                    </a:lnTo>
                    <a:lnTo>
                      <a:pt x="157" y="429"/>
                    </a:lnTo>
                    <a:lnTo>
                      <a:pt x="161" y="476"/>
                    </a:lnTo>
                    <a:lnTo>
                      <a:pt x="173" y="522"/>
                    </a:lnTo>
                    <a:lnTo>
                      <a:pt x="193" y="563"/>
                    </a:lnTo>
                    <a:lnTo>
                      <a:pt x="219" y="600"/>
                    </a:lnTo>
                    <a:lnTo>
                      <a:pt x="251" y="632"/>
                    </a:lnTo>
                    <a:lnTo>
                      <a:pt x="288" y="658"/>
                    </a:lnTo>
                    <a:lnTo>
                      <a:pt x="329" y="677"/>
                    </a:lnTo>
                    <a:lnTo>
                      <a:pt x="374" y="690"/>
                    </a:lnTo>
                    <a:lnTo>
                      <a:pt x="421" y="694"/>
                    </a:lnTo>
                    <a:lnTo>
                      <a:pt x="470" y="690"/>
                    </a:lnTo>
                    <a:lnTo>
                      <a:pt x="514" y="677"/>
                    </a:lnTo>
                    <a:lnTo>
                      <a:pt x="555" y="658"/>
                    </a:lnTo>
                    <a:lnTo>
                      <a:pt x="593" y="632"/>
                    </a:lnTo>
                    <a:lnTo>
                      <a:pt x="625" y="600"/>
                    </a:lnTo>
                    <a:lnTo>
                      <a:pt x="651" y="563"/>
                    </a:lnTo>
                    <a:lnTo>
                      <a:pt x="671" y="522"/>
                    </a:lnTo>
                    <a:lnTo>
                      <a:pt x="683" y="476"/>
                    </a:lnTo>
                    <a:lnTo>
                      <a:pt x="688" y="429"/>
                    </a:lnTo>
                    <a:lnTo>
                      <a:pt x="683" y="380"/>
                    </a:lnTo>
                    <a:lnTo>
                      <a:pt x="671" y="336"/>
                    </a:lnTo>
                    <a:lnTo>
                      <a:pt x="651" y="294"/>
                    </a:lnTo>
                    <a:lnTo>
                      <a:pt x="625" y="256"/>
                    </a:lnTo>
                    <a:lnTo>
                      <a:pt x="593" y="224"/>
                    </a:lnTo>
                    <a:lnTo>
                      <a:pt x="555" y="198"/>
                    </a:lnTo>
                    <a:lnTo>
                      <a:pt x="514" y="178"/>
                    </a:lnTo>
                    <a:lnTo>
                      <a:pt x="470" y="166"/>
                    </a:lnTo>
                    <a:lnTo>
                      <a:pt x="421" y="161"/>
                    </a:lnTo>
                    <a:close/>
                    <a:moveTo>
                      <a:pt x="452" y="0"/>
                    </a:moveTo>
                    <a:lnTo>
                      <a:pt x="467" y="1"/>
                    </a:lnTo>
                    <a:lnTo>
                      <a:pt x="596" y="36"/>
                    </a:lnTo>
                    <a:lnTo>
                      <a:pt x="599" y="36"/>
                    </a:lnTo>
                    <a:lnTo>
                      <a:pt x="606" y="38"/>
                    </a:lnTo>
                    <a:lnTo>
                      <a:pt x="613" y="41"/>
                    </a:lnTo>
                    <a:lnTo>
                      <a:pt x="622" y="47"/>
                    </a:lnTo>
                    <a:lnTo>
                      <a:pt x="630" y="58"/>
                    </a:lnTo>
                    <a:lnTo>
                      <a:pt x="633" y="71"/>
                    </a:lnTo>
                    <a:lnTo>
                      <a:pt x="633" y="91"/>
                    </a:lnTo>
                    <a:lnTo>
                      <a:pt x="631" y="111"/>
                    </a:lnTo>
                    <a:lnTo>
                      <a:pt x="630" y="128"/>
                    </a:lnTo>
                    <a:lnTo>
                      <a:pt x="628" y="139"/>
                    </a:lnTo>
                    <a:lnTo>
                      <a:pt x="628" y="146"/>
                    </a:lnTo>
                    <a:lnTo>
                      <a:pt x="630" y="154"/>
                    </a:lnTo>
                    <a:lnTo>
                      <a:pt x="634" y="163"/>
                    </a:lnTo>
                    <a:lnTo>
                      <a:pt x="656" y="181"/>
                    </a:lnTo>
                    <a:lnTo>
                      <a:pt x="666" y="192"/>
                    </a:lnTo>
                    <a:lnTo>
                      <a:pt x="679" y="203"/>
                    </a:lnTo>
                    <a:lnTo>
                      <a:pt x="688" y="213"/>
                    </a:lnTo>
                    <a:lnTo>
                      <a:pt x="694" y="221"/>
                    </a:lnTo>
                    <a:lnTo>
                      <a:pt x="697" y="224"/>
                    </a:lnTo>
                    <a:lnTo>
                      <a:pt x="774" y="218"/>
                    </a:lnTo>
                    <a:lnTo>
                      <a:pt x="778" y="218"/>
                    </a:lnTo>
                    <a:lnTo>
                      <a:pt x="785" y="220"/>
                    </a:lnTo>
                    <a:lnTo>
                      <a:pt x="796" y="223"/>
                    </a:lnTo>
                    <a:lnTo>
                      <a:pt x="805" y="232"/>
                    </a:lnTo>
                    <a:lnTo>
                      <a:pt x="813" y="245"/>
                    </a:lnTo>
                    <a:lnTo>
                      <a:pt x="816" y="258"/>
                    </a:lnTo>
                    <a:lnTo>
                      <a:pt x="820" y="274"/>
                    </a:lnTo>
                    <a:lnTo>
                      <a:pt x="826" y="294"/>
                    </a:lnTo>
                    <a:lnTo>
                      <a:pt x="831" y="314"/>
                    </a:lnTo>
                    <a:lnTo>
                      <a:pt x="837" y="334"/>
                    </a:lnTo>
                    <a:lnTo>
                      <a:pt x="841" y="352"/>
                    </a:lnTo>
                    <a:lnTo>
                      <a:pt x="846" y="368"/>
                    </a:lnTo>
                    <a:lnTo>
                      <a:pt x="848" y="378"/>
                    </a:lnTo>
                    <a:lnTo>
                      <a:pt x="851" y="384"/>
                    </a:lnTo>
                    <a:lnTo>
                      <a:pt x="851" y="407"/>
                    </a:lnTo>
                    <a:lnTo>
                      <a:pt x="846" y="421"/>
                    </a:lnTo>
                    <a:lnTo>
                      <a:pt x="835" y="433"/>
                    </a:lnTo>
                    <a:lnTo>
                      <a:pt x="808" y="448"/>
                    </a:lnTo>
                    <a:lnTo>
                      <a:pt x="794" y="455"/>
                    </a:lnTo>
                    <a:lnTo>
                      <a:pt x="782" y="459"/>
                    </a:lnTo>
                    <a:lnTo>
                      <a:pt x="773" y="462"/>
                    </a:lnTo>
                    <a:lnTo>
                      <a:pt x="770" y="464"/>
                    </a:lnTo>
                    <a:lnTo>
                      <a:pt x="738" y="560"/>
                    </a:lnTo>
                    <a:lnTo>
                      <a:pt x="738" y="564"/>
                    </a:lnTo>
                    <a:lnTo>
                      <a:pt x="741" y="569"/>
                    </a:lnTo>
                    <a:lnTo>
                      <a:pt x="746" y="578"/>
                    </a:lnTo>
                    <a:lnTo>
                      <a:pt x="753" y="590"/>
                    </a:lnTo>
                    <a:lnTo>
                      <a:pt x="764" y="603"/>
                    </a:lnTo>
                    <a:lnTo>
                      <a:pt x="773" y="615"/>
                    </a:lnTo>
                    <a:lnTo>
                      <a:pt x="781" y="630"/>
                    </a:lnTo>
                    <a:lnTo>
                      <a:pt x="785" y="645"/>
                    </a:lnTo>
                    <a:lnTo>
                      <a:pt x="782" y="662"/>
                    </a:lnTo>
                    <a:lnTo>
                      <a:pt x="771" y="679"/>
                    </a:lnTo>
                    <a:lnTo>
                      <a:pt x="703" y="748"/>
                    </a:lnTo>
                    <a:lnTo>
                      <a:pt x="691" y="758"/>
                    </a:lnTo>
                    <a:lnTo>
                      <a:pt x="682" y="768"/>
                    </a:lnTo>
                    <a:lnTo>
                      <a:pt x="676" y="775"/>
                    </a:lnTo>
                    <a:lnTo>
                      <a:pt x="673" y="777"/>
                    </a:lnTo>
                    <a:lnTo>
                      <a:pt x="668" y="781"/>
                    </a:lnTo>
                    <a:lnTo>
                      <a:pt x="662" y="786"/>
                    </a:lnTo>
                    <a:lnTo>
                      <a:pt x="654" y="789"/>
                    </a:lnTo>
                    <a:lnTo>
                      <a:pt x="644" y="789"/>
                    </a:lnTo>
                    <a:lnTo>
                      <a:pt x="630" y="786"/>
                    </a:lnTo>
                    <a:lnTo>
                      <a:pt x="615" y="777"/>
                    </a:lnTo>
                    <a:lnTo>
                      <a:pt x="598" y="764"/>
                    </a:lnTo>
                    <a:lnTo>
                      <a:pt x="586" y="755"/>
                    </a:lnTo>
                    <a:lnTo>
                      <a:pt x="578" y="751"/>
                    </a:lnTo>
                    <a:lnTo>
                      <a:pt x="574" y="748"/>
                    </a:lnTo>
                    <a:lnTo>
                      <a:pt x="571" y="746"/>
                    </a:lnTo>
                    <a:lnTo>
                      <a:pt x="568" y="746"/>
                    </a:lnTo>
                    <a:lnTo>
                      <a:pt x="561" y="745"/>
                    </a:lnTo>
                    <a:lnTo>
                      <a:pt x="554" y="745"/>
                    </a:lnTo>
                    <a:lnTo>
                      <a:pt x="546" y="746"/>
                    </a:lnTo>
                    <a:lnTo>
                      <a:pt x="539" y="749"/>
                    </a:lnTo>
                    <a:lnTo>
                      <a:pt x="493" y="758"/>
                    </a:lnTo>
                    <a:lnTo>
                      <a:pt x="481" y="760"/>
                    </a:lnTo>
                    <a:lnTo>
                      <a:pt x="476" y="761"/>
                    </a:lnTo>
                    <a:lnTo>
                      <a:pt x="472" y="761"/>
                    </a:lnTo>
                    <a:lnTo>
                      <a:pt x="469" y="763"/>
                    </a:lnTo>
                    <a:lnTo>
                      <a:pt x="461" y="771"/>
                    </a:lnTo>
                    <a:lnTo>
                      <a:pt x="458" y="777"/>
                    </a:lnTo>
                    <a:lnTo>
                      <a:pt x="453" y="789"/>
                    </a:lnTo>
                    <a:lnTo>
                      <a:pt x="447" y="804"/>
                    </a:lnTo>
                    <a:lnTo>
                      <a:pt x="438" y="822"/>
                    </a:lnTo>
                    <a:lnTo>
                      <a:pt x="428" y="838"/>
                    </a:lnTo>
                    <a:lnTo>
                      <a:pt x="417" y="851"/>
                    </a:lnTo>
                    <a:lnTo>
                      <a:pt x="403" y="858"/>
                    </a:lnTo>
                    <a:lnTo>
                      <a:pt x="242" y="815"/>
                    </a:lnTo>
                    <a:lnTo>
                      <a:pt x="240" y="813"/>
                    </a:lnTo>
                    <a:lnTo>
                      <a:pt x="236" y="812"/>
                    </a:lnTo>
                    <a:lnTo>
                      <a:pt x="230" y="806"/>
                    </a:lnTo>
                    <a:lnTo>
                      <a:pt x="224" y="798"/>
                    </a:lnTo>
                    <a:lnTo>
                      <a:pt x="221" y="786"/>
                    </a:lnTo>
                    <a:lnTo>
                      <a:pt x="219" y="771"/>
                    </a:lnTo>
                    <a:lnTo>
                      <a:pt x="222" y="737"/>
                    </a:lnTo>
                    <a:lnTo>
                      <a:pt x="224" y="722"/>
                    </a:lnTo>
                    <a:lnTo>
                      <a:pt x="224" y="708"/>
                    </a:lnTo>
                    <a:lnTo>
                      <a:pt x="219" y="694"/>
                    </a:lnTo>
                    <a:lnTo>
                      <a:pt x="211" y="685"/>
                    </a:lnTo>
                    <a:lnTo>
                      <a:pt x="202" y="677"/>
                    </a:lnTo>
                    <a:lnTo>
                      <a:pt x="192" y="668"/>
                    </a:lnTo>
                    <a:lnTo>
                      <a:pt x="172" y="648"/>
                    </a:lnTo>
                    <a:lnTo>
                      <a:pt x="164" y="639"/>
                    </a:lnTo>
                    <a:lnTo>
                      <a:pt x="155" y="630"/>
                    </a:lnTo>
                    <a:lnTo>
                      <a:pt x="151" y="627"/>
                    </a:lnTo>
                    <a:lnTo>
                      <a:pt x="141" y="626"/>
                    </a:lnTo>
                    <a:lnTo>
                      <a:pt x="129" y="627"/>
                    </a:lnTo>
                    <a:lnTo>
                      <a:pt x="119" y="630"/>
                    </a:lnTo>
                    <a:lnTo>
                      <a:pt x="88" y="633"/>
                    </a:lnTo>
                    <a:lnTo>
                      <a:pt x="71" y="633"/>
                    </a:lnTo>
                    <a:lnTo>
                      <a:pt x="59" y="632"/>
                    </a:lnTo>
                    <a:lnTo>
                      <a:pt x="52" y="627"/>
                    </a:lnTo>
                    <a:lnTo>
                      <a:pt x="47" y="619"/>
                    </a:lnTo>
                    <a:lnTo>
                      <a:pt x="30" y="569"/>
                    </a:lnTo>
                    <a:lnTo>
                      <a:pt x="26" y="552"/>
                    </a:lnTo>
                    <a:lnTo>
                      <a:pt x="21" y="539"/>
                    </a:lnTo>
                    <a:lnTo>
                      <a:pt x="20" y="529"/>
                    </a:lnTo>
                    <a:lnTo>
                      <a:pt x="17" y="519"/>
                    </a:lnTo>
                    <a:lnTo>
                      <a:pt x="12" y="503"/>
                    </a:lnTo>
                    <a:lnTo>
                      <a:pt x="8" y="487"/>
                    </a:lnTo>
                    <a:lnTo>
                      <a:pt x="5" y="470"/>
                    </a:lnTo>
                    <a:lnTo>
                      <a:pt x="1" y="456"/>
                    </a:lnTo>
                    <a:lnTo>
                      <a:pt x="0" y="448"/>
                    </a:lnTo>
                    <a:lnTo>
                      <a:pt x="1" y="444"/>
                    </a:lnTo>
                    <a:lnTo>
                      <a:pt x="17" y="429"/>
                    </a:lnTo>
                    <a:lnTo>
                      <a:pt x="32" y="419"/>
                    </a:lnTo>
                    <a:lnTo>
                      <a:pt x="59" y="407"/>
                    </a:lnTo>
                    <a:lnTo>
                      <a:pt x="73" y="400"/>
                    </a:lnTo>
                    <a:lnTo>
                      <a:pt x="85" y="390"/>
                    </a:lnTo>
                    <a:lnTo>
                      <a:pt x="93" y="381"/>
                    </a:lnTo>
                    <a:lnTo>
                      <a:pt x="96" y="369"/>
                    </a:lnTo>
                    <a:lnTo>
                      <a:pt x="99" y="352"/>
                    </a:lnTo>
                    <a:lnTo>
                      <a:pt x="103" y="334"/>
                    </a:lnTo>
                    <a:lnTo>
                      <a:pt x="108" y="317"/>
                    </a:lnTo>
                    <a:lnTo>
                      <a:pt x="113" y="303"/>
                    </a:lnTo>
                    <a:lnTo>
                      <a:pt x="114" y="294"/>
                    </a:lnTo>
                    <a:lnTo>
                      <a:pt x="108" y="279"/>
                    </a:lnTo>
                    <a:lnTo>
                      <a:pt x="103" y="273"/>
                    </a:lnTo>
                    <a:lnTo>
                      <a:pt x="102" y="270"/>
                    </a:lnTo>
                    <a:lnTo>
                      <a:pt x="68" y="226"/>
                    </a:lnTo>
                    <a:lnTo>
                      <a:pt x="67" y="224"/>
                    </a:lnTo>
                    <a:lnTo>
                      <a:pt x="64" y="220"/>
                    </a:lnTo>
                    <a:lnTo>
                      <a:pt x="62" y="212"/>
                    </a:lnTo>
                    <a:lnTo>
                      <a:pt x="64" y="201"/>
                    </a:lnTo>
                    <a:lnTo>
                      <a:pt x="70" y="191"/>
                    </a:lnTo>
                    <a:lnTo>
                      <a:pt x="183" y="74"/>
                    </a:lnTo>
                    <a:lnTo>
                      <a:pt x="184" y="73"/>
                    </a:lnTo>
                    <a:lnTo>
                      <a:pt x="189" y="70"/>
                    </a:lnTo>
                    <a:lnTo>
                      <a:pt x="195" y="65"/>
                    </a:lnTo>
                    <a:lnTo>
                      <a:pt x="204" y="64"/>
                    </a:lnTo>
                    <a:lnTo>
                      <a:pt x="215" y="65"/>
                    </a:lnTo>
                    <a:lnTo>
                      <a:pt x="227" y="73"/>
                    </a:lnTo>
                    <a:lnTo>
                      <a:pt x="280" y="111"/>
                    </a:lnTo>
                    <a:lnTo>
                      <a:pt x="281" y="113"/>
                    </a:lnTo>
                    <a:lnTo>
                      <a:pt x="288" y="114"/>
                    </a:lnTo>
                    <a:lnTo>
                      <a:pt x="297" y="116"/>
                    </a:lnTo>
                    <a:lnTo>
                      <a:pt x="312" y="113"/>
                    </a:lnTo>
                    <a:lnTo>
                      <a:pt x="358" y="99"/>
                    </a:lnTo>
                    <a:lnTo>
                      <a:pt x="368" y="97"/>
                    </a:lnTo>
                    <a:lnTo>
                      <a:pt x="373" y="96"/>
                    </a:lnTo>
                    <a:lnTo>
                      <a:pt x="376" y="96"/>
                    </a:lnTo>
                    <a:lnTo>
                      <a:pt x="382" y="94"/>
                    </a:lnTo>
                    <a:lnTo>
                      <a:pt x="390" y="88"/>
                    </a:lnTo>
                    <a:lnTo>
                      <a:pt x="399" y="73"/>
                    </a:lnTo>
                    <a:lnTo>
                      <a:pt x="400" y="70"/>
                    </a:lnTo>
                    <a:lnTo>
                      <a:pt x="403" y="62"/>
                    </a:lnTo>
                    <a:lnTo>
                      <a:pt x="408" y="53"/>
                    </a:lnTo>
                    <a:lnTo>
                      <a:pt x="412" y="41"/>
                    </a:lnTo>
                    <a:lnTo>
                      <a:pt x="417" y="30"/>
                    </a:lnTo>
                    <a:lnTo>
                      <a:pt x="420" y="21"/>
                    </a:lnTo>
                    <a:lnTo>
                      <a:pt x="425" y="13"/>
                    </a:lnTo>
                    <a:lnTo>
                      <a:pt x="431" y="6"/>
                    </a:lnTo>
                    <a:lnTo>
                      <a:pt x="440" y="1"/>
                    </a:lnTo>
                    <a:lnTo>
                      <a:pt x="4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sp>
            <p:nvSpPr>
              <p:cNvPr id="21" name="Freeform 12">
                <a:extLst>
                  <a:ext uri="{FF2B5EF4-FFF2-40B4-BE49-F238E27FC236}">
                    <a16:creationId xmlns:a16="http://schemas.microsoft.com/office/drawing/2014/main" id="{48DA2AC2-509A-4BB1-827E-383E7B8F1712}"/>
                  </a:ext>
                </a:extLst>
              </p:cNvPr>
              <p:cNvSpPr>
                <a:spLocks noEditPoints="1"/>
              </p:cNvSpPr>
              <p:nvPr/>
            </p:nvSpPr>
            <p:spPr bwMode="auto">
              <a:xfrm>
                <a:off x="13130213" y="2701925"/>
                <a:ext cx="663575" cy="666750"/>
              </a:xfrm>
              <a:custGeom>
                <a:avLst/>
                <a:gdLst/>
                <a:ahLst/>
                <a:cxnLst>
                  <a:cxn ang="0">
                    <a:pos x="209" y="104"/>
                  </a:cxn>
                  <a:cxn ang="0">
                    <a:pos x="181" y="107"/>
                  </a:cxn>
                  <a:cxn ang="0">
                    <a:pos x="155" y="118"/>
                  </a:cxn>
                  <a:cxn ang="0">
                    <a:pos x="134" y="134"/>
                  </a:cxn>
                  <a:cxn ang="0">
                    <a:pos x="117" y="157"/>
                  </a:cxn>
                  <a:cxn ang="0">
                    <a:pos x="107" y="182"/>
                  </a:cxn>
                  <a:cxn ang="0">
                    <a:pos x="102" y="211"/>
                  </a:cxn>
                  <a:cxn ang="0">
                    <a:pos x="107" y="238"/>
                  </a:cxn>
                  <a:cxn ang="0">
                    <a:pos x="117" y="264"/>
                  </a:cxn>
                  <a:cxn ang="0">
                    <a:pos x="134" y="285"/>
                  </a:cxn>
                  <a:cxn ang="0">
                    <a:pos x="155" y="302"/>
                  </a:cxn>
                  <a:cxn ang="0">
                    <a:pos x="181" y="313"/>
                  </a:cxn>
                  <a:cxn ang="0">
                    <a:pos x="209" y="318"/>
                  </a:cxn>
                  <a:cxn ang="0">
                    <a:pos x="237" y="313"/>
                  </a:cxn>
                  <a:cxn ang="0">
                    <a:pos x="262" y="302"/>
                  </a:cxn>
                  <a:cxn ang="0">
                    <a:pos x="285" y="285"/>
                  </a:cxn>
                  <a:cxn ang="0">
                    <a:pos x="301" y="264"/>
                  </a:cxn>
                  <a:cxn ang="0">
                    <a:pos x="312" y="238"/>
                  </a:cxn>
                  <a:cxn ang="0">
                    <a:pos x="315" y="211"/>
                  </a:cxn>
                  <a:cxn ang="0">
                    <a:pos x="312" y="182"/>
                  </a:cxn>
                  <a:cxn ang="0">
                    <a:pos x="301" y="157"/>
                  </a:cxn>
                  <a:cxn ang="0">
                    <a:pos x="285" y="134"/>
                  </a:cxn>
                  <a:cxn ang="0">
                    <a:pos x="262" y="118"/>
                  </a:cxn>
                  <a:cxn ang="0">
                    <a:pos x="237" y="107"/>
                  </a:cxn>
                  <a:cxn ang="0">
                    <a:pos x="209" y="104"/>
                  </a:cxn>
                  <a:cxn ang="0">
                    <a:pos x="209" y="0"/>
                  </a:cxn>
                  <a:cxn ang="0">
                    <a:pos x="251" y="5"/>
                  </a:cxn>
                  <a:cxn ang="0">
                    <a:pos x="291" y="17"/>
                  </a:cxn>
                  <a:cxn ang="0">
                    <a:pos x="326" y="37"/>
                  </a:cxn>
                  <a:cxn ang="0">
                    <a:pos x="358" y="63"/>
                  </a:cxn>
                  <a:cxn ang="0">
                    <a:pos x="382" y="93"/>
                  </a:cxn>
                  <a:cxn ang="0">
                    <a:pos x="402" y="128"/>
                  </a:cxn>
                  <a:cxn ang="0">
                    <a:pos x="414" y="168"/>
                  </a:cxn>
                  <a:cxn ang="0">
                    <a:pos x="418" y="211"/>
                  </a:cxn>
                  <a:cxn ang="0">
                    <a:pos x="414" y="252"/>
                  </a:cxn>
                  <a:cxn ang="0">
                    <a:pos x="402" y="292"/>
                  </a:cxn>
                  <a:cxn ang="0">
                    <a:pos x="382" y="327"/>
                  </a:cxn>
                  <a:cxn ang="0">
                    <a:pos x="358" y="359"/>
                  </a:cxn>
                  <a:cxn ang="0">
                    <a:pos x="326" y="383"/>
                  </a:cxn>
                  <a:cxn ang="0">
                    <a:pos x="291" y="403"/>
                  </a:cxn>
                  <a:cxn ang="0">
                    <a:pos x="251" y="415"/>
                  </a:cxn>
                  <a:cxn ang="0">
                    <a:pos x="209" y="420"/>
                  </a:cxn>
                  <a:cxn ang="0">
                    <a:pos x="167" y="415"/>
                  </a:cxn>
                  <a:cxn ang="0">
                    <a:pos x="128" y="403"/>
                  </a:cxn>
                  <a:cxn ang="0">
                    <a:pos x="93" y="383"/>
                  </a:cxn>
                  <a:cxn ang="0">
                    <a:pos x="61" y="359"/>
                  </a:cxn>
                  <a:cxn ang="0">
                    <a:pos x="37" y="327"/>
                  </a:cxn>
                  <a:cxn ang="0">
                    <a:pos x="17" y="292"/>
                  </a:cxn>
                  <a:cxn ang="0">
                    <a:pos x="5" y="252"/>
                  </a:cxn>
                  <a:cxn ang="0">
                    <a:pos x="0" y="211"/>
                  </a:cxn>
                  <a:cxn ang="0">
                    <a:pos x="5" y="168"/>
                  </a:cxn>
                  <a:cxn ang="0">
                    <a:pos x="17" y="128"/>
                  </a:cxn>
                  <a:cxn ang="0">
                    <a:pos x="37" y="93"/>
                  </a:cxn>
                  <a:cxn ang="0">
                    <a:pos x="61" y="63"/>
                  </a:cxn>
                  <a:cxn ang="0">
                    <a:pos x="93" y="37"/>
                  </a:cxn>
                  <a:cxn ang="0">
                    <a:pos x="128" y="17"/>
                  </a:cxn>
                  <a:cxn ang="0">
                    <a:pos x="167" y="5"/>
                  </a:cxn>
                  <a:cxn ang="0">
                    <a:pos x="209" y="0"/>
                  </a:cxn>
                </a:cxnLst>
                <a:rect l="0" t="0" r="r" b="b"/>
                <a:pathLst>
                  <a:path w="418" h="420">
                    <a:moveTo>
                      <a:pt x="209" y="104"/>
                    </a:moveTo>
                    <a:lnTo>
                      <a:pt x="181" y="107"/>
                    </a:lnTo>
                    <a:lnTo>
                      <a:pt x="155" y="118"/>
                    </a:lnTo>
                    <a:lnTo>
                      <a:pt x="134" y="134"/>
                    </a:lnTo>
                    <a:lnTo>
                      <a:pt x="117" y="157"/>
                    </a:lnTo>
                    <a:lnTo>
                      <a:pt x="107" y="182"/>
                    </a:lnTo>
                    <a:lnTo>
                      <a:pt x="102" y="211"/>
                    </a:lnTo>
                    <a:lnTo>
                      <a:pt x="107" y="238"/>
                    </a:lnTo>
                    <a:lnTo>
                      <a:pt x="117" y="264"/>
                    </a:lnTo>
                    <a:lnTo>
                      <a:pt x="134" y="285"/>
                    </a:lnTo>
                    <a:lnTo>
                      <a:pt x="155" y="302"/>
                    </a:lnTo>
                    <a:lnTo>
                      <a:pt x="181" y="313"/>
                    </a:lnTo>
                    <a:lnTo>
                      <a:pt x="209" y="318"/>
                    </a:lnTo>
                    <a:lnTo>
                      <a:pt x="237" y="313"/>
                    </a:lnTo>
                    <a:lnTo>
                      <a:pt x="262" y="302"/>
                    </a:lnTo>
                    <a:lnTo>
                      <a:pt x="285" y="285"/>
                    </a:lnTo>
                    <a:lnTo>
                      <a:pt x="301" y="264"/>
                    </a:lnTo>
                    <a:lnTo>
                      <a:pt x="312" y="238"/>
                    </a:lnTo>
                    <a:lnTo>
                      <a:pt x="315" y="211"/>
                    </a:lnTo>
                    <a:lnTo>
                      <a:pt x="312" y="182"/>
                    </a:lnTo>
                    <a:lnTo>
                      <a:pt x="301" y="157"/>
                    </a:lnTo>
                    <a:lnTo>
                      <a:pt x="285" y="134"/>
                    </a:lnTo>
                    <a:lnTo>
                      <a:pt x="262" y="118"/>
                    </a:lnTo>
                    <a:lnTo>
                      <a:pt x="237" y="107"/>
                    </a:lnTo>
                    <a:lnTo>
                      <a:pt x="209" y="104"/>
                    </a:lnTo>
                    <a:close/>
                    <a:moveTo>
                      <a:pt x="209" y="0"/>
                    </a:moveTo>
                    <a:lnTo>
                      <a:pt x="251" y="5"/>
                    </a:lnTo>
                    <a:lnTo>
                      <a:pt x="291" y="17"/>
                    </a:lnTo>
                    <a:lnTo>
                      <a:pt x="326" y="37"/>
                    </a:lnTo>
                    <a:lnTo>
                      <a:pt x="358" y="63"/>
                    </a:lnTo>
                    <a:lnTo>
                      <a:pt x="382" y="93"/>
                    </a:lnTo>
                    <a:lnTo>
                      <a:pt x="402" y="128"/>
                    </a:lnTo>
                    <a:lnTo>
                      <a:pt x="414" y="168"/>
                    </a:lnTo>
                    <a:lnTo>
                      <a:pt x="418" y="211"/>
                    </a:lnTo>
                    <a:lnTo>
                      <a:pt x="414" y="252"/>
                    </a:lnTo>
                    <a:lnTo>
                      <a:pt x="402" y="292"/>
                    </a:lnTo>
                    <a:lnTo>
                      <a:pt x="382" y="327"/>
                    </a:lnTo>
                    <a:lnTo>
                      <a:pt x="358" y="359"/>
                    </a:lnTo>
                    <a:lnTo>
                      <a:pt x="326" y="383"/>
                    </a:lnTo>
                    <a:lnTo>
                      <a:pt x="291" y="403"/>
                    </a:lnTo>
                    <a:lnTo>
                      <a:pt x="251" y="415"/>
                    </a:lnTo>
                    <a:lnTo>
                      <a:pt x="209" y="420"/>
                    </a:lnTo>
                    <a:lnTo>
                      <a:pt x="167" y="415"/>
                    </a:lnTo>
                    <a:lnTo>
                      <a:pt x="128" y="403"/>
                    </a:lnTo>
                    <a:lnTo>
                      <a:pt x="93" y="383"/>
                    </a:lnTo>
                    <a:lnTo>
                      <a:pt x="61" y="359"/>
                    </a:lnTo>
                    <a:lnTo>
                      <a:pt x="37" y="327"/>
                    </a:lnTo>
                    <a:lnTo>
                      <a:pt x="17" y="292"/>
                    </a:lnTo>
                    <a:lnTo>
                      <a:pt x="5" y="252"/>
                    </a:lnTo>
                    <a:lnTo>
                      <a:pt x="0" y="211"/>
                    </a:lnTo>
                    <a:lnTo>
                      <a:pt x="5" y="168"/>
                    </a:lnTo>
                    <a:lnTo>
                      <a:pt x="17" y="128"/>
                    </a:lnTo>
                    <a:lnTo>
                      <a:pt x="37" y="93"/>
                    </a:lnTo>
                    <a:lnTo>
                      <a:pt x="61" y="63"/>
                    </a:lnTo>
                    <a:lnTo>
                      <a:pt x="93" y="37"/>
                    </a:lnTo>
                    <a:lnTo>
                      <a:pt x="128" y="17"/>
                    </a:lnTo>
                    <a:lnTo>
                      <a:pt x="167" y="5"/>
                    </a:lnTo>
                    <a:lnTo>
                      <a:pt x="2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grpSp>
      </p:grpSp>
      <p:cxnSp>
        <p:nvCxnSpPr>
          <p:cNvPr id="22" name="Straight Arrow Connector 21">
            <a:extLst>
              <a:ext uri="{FF2B5EF4-FFF2-40B4-BE49-F238E27FC236}">
                <a16:creationId xmlns:a16="http://schemas.microsoft.com/office/drawing/2014/main" id="{5C0686DC-6CB2-41B6-81F0-C81765A2BF7D}"/>
              </a:ext>
            </a:extLst>
          </p:cNvPr>
          <p:cNvCxnSpPr>
            <a:cxnSpLocks/>
          </p:cNvCxnSpPr>
          <p:nvPr/>
        </p:nvCxnSpPr>
        <p:spPr>
          <a:xfrm>
            <a:off x="5153391" y="3245493"/>
            <a:ext cx="1548966" cy="0"/>
          </a:xfrm>
          <a:prstGeom prst="straightConnector1">
            <a:avLst/>
          </a:prstGeom>
          <a:solidFill>
            <a:schemeClr val="bg1">
              <a:lumMod val="65000"/>
            </a:schemeClr>
          </a:solidFill>
          <a:ln w="6350">
            <a:solidFill>
              <a:schemeClr val="tx1"/>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DD006143-120E-4829-A64E-1208E1EACA1F}"/>
              </a:ext>
            </a:extLst>
          </p:cNvPr>
          <p:cNvGrpSpPr/>
          <p:nvPr/>
        </p:nvGrpSpPr>
        <p:grpSpPr>
          <a:xfrm>
            <a:off x="5664213" y="2964388"/>
            <a:ext cx="551788" cy="556327"/>
            <a:chOff x="2812193" y="4129151"/>
            <a:chExt cx="551788" cy="556327"/>
          </a:xfrm>
          <a:effectLst>
            <a:outerShdw blurRad="50800" dist="38100" dir="5400000" algn="t" rotWithShape="0">
              <a:prstClr val="black">
                <a:alpha val="10000"/>
              </a:prstClr>
            </a:outerShdw>
          </a:effectLst>
        </p:grpSpPr>
        <p:sp>
          <p:nvSpPr>
            <p:cNvPr id="24" name="Oval 23">
              <a:extLst>
                <a:ext uri="{FF2B5EF4-FFF2-40B4-BE49-F238E27FC236}">
                  <a16:creationId xmlns:a16="http://schemas.microsoft.com/office/drawing/2014/main" id="{C864DEA6-F9F4-422E-9501-EB23E61612F4}"/>
                </a:ext>
              </a:extLst>
            </p:cNvPr>
            <p:cNvSpPr/>
            <p:nvPr/>
          </p:nvSpPr>
          <p:spPr>
            <a:xfrm>
              <a:off x="2902226" y="4227443"/>
              <a:ext cx="384314" cy="38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a:lnSpc>
                  <a:spcPct val="90000"/>
                </a:lnSpc>
                <a:spcAft>
                  <a:spcPts val="600"/>
                </a:spcAft>
              </a:pPr>
              <a:endParaRPr lang="en-GB" dirty="0" err="1"/>
            </a:p>
          </p:txBody>
        </p:sp>
        <p:grpSp>
          <p:nvGrpSpPr>
            <p:cNvPr id="25" name="Group 29">
              <a:extLst>
                <a:ext uri="{FF2B5EF4-FFF2-40B4-BE49-F238E27FC236}">
                  <a16:creationId xmlns:a16="http://schemas.microsoft.com/office/drawing/2014/main" id="{650BB1BB-78C5-4579-A5F8-A2A4891A5779}"/>
                </a:ext>
              </a:extLst>
            </p:cNvPr>
            <p:cNvGrpSpPr/>
            <p:nvPr/>
          </p:nvGrpSpPr>
          <p:grpSpPr>
            <a:xfrm>
              <a:off x="2812193" y="4129151"/>
              <a:ext cx="551788" cy="556327"/>
              <a:chOff x="12787313" y="2351088"/>
              <a:chExt cx="1350963" cy="1362075"/>
            </a:xfrm>
            <a:solidFill>
              <a:schemeClr val="accent6"/>
            </a:solidFill>
          </p:grpSpPr>
          <p:sp>
            <p:nvSpPr>
              <p:cNvPr id="26" name="Freeform 11">
                <a:extLst>
                  <a:ext uri="{FF2B5EF4-FFF2-40B4-BE49-F238E27FC236}">
                    <a16:creationId xmlns:a16="http://schemas.microsoft.com/office/drawing/2014/main" id="{5D2D274C-3A7F-4B05-9029-540D9EF9CA6A}"/>
                  </a:ext>
                </a:extLst>
              </p:cNvPr>
              <p:cNvSpPr>
                <a:spLocks noEditPoints="1"/>
              </p:cNvSpPr>
              <p:nvPr/>
            </p:nvSpPr>
            <p:spPr bwMode="auto">
              <a:xfrm>
                <a:off x="12787313" y="2351088"/>
                <a:ext cx="1350963" cy="1362075"/>
              </a:xfrm>
              <a:custGeom>
                <a:avLst/>
                <a:gdLst/>
                <a:ahLst/>
                <a:cxnLst>
                  <a:cxn ang="0">
                    <a:pos x="288" y="198"/>
                  </a:cxn>
                  <a:cxn ang="0">
                    <a:pos x="173" y="336"/>
                  </a:cxn>
                  <a:cxn ang="0">
                    <a:pos x="173" y="522"/>
                  </a:cxn>
                  <a:cxn ang="0">
                    <a:pos x="288" y="658"/>
                  </a:cxn>
                  <a:cxn ang="0">
                    <a:pos x="470" y="690"/>
                  </a:cxn>
                  <a:cxn ang="0">
                    <a:pos x="625" y="600"/>
                  </a:cxn>
                  <a:cxn ang="0">
                    <a:pos x="688" y="429"/>
                  </a:cxn>
                  <a:cxn ang="0">
                    <a:pos x="625" y="256"/>
                  </a:cxn>
                  <a:cxn ang="0">
                    <a:pos x="470" y="166"/>
                  </a:cxn>
                  <a:cxn ang="0">
                    <a:pos x="596" y="36"/>
                  </a:cxn>
                  <a:cxn ang="0">
                    <a:pos x="622" y="47"/>
                  </a:cxn>
                  <a:cxn ang="0">
                    <a:pos x="631" y="111"/>
                  </a:cxn>
                  <a:cxn ang="0">
                    <a:pos x="630" y="154"/>
                  </a:cxn>
                  <a:cxn ang="0">
                    <a:pos x="679" y="203"/>
                  </a:cxn>
                  <a:cxn ang="0">
                    <a:pos x="774" y="218"/>
                  </a:cxn>
                  <a:cxn ang="0">
                    <a:pos x="805" y="232"/>
                  </a:cxn>
                  <a:cxn ang="0">
                    <a:pos x="826" y="294"/>
                  </a:cxn>
                  <a:cxn ang="0">
                    <a:pos x="846" y="368"/>
                  </a:cxn>
                  <a:cxn ang="0">
                    <a:pos x="846" y="421"/>
                  </a:cxn>
                  <a:cxn ang="0">
                    <a:pos x="782" y="459"/>
                  </a:cxn>
                  <a:cxn ang="0">
                    <a:pos x="738" y="564"/>
                  </a:cxn>
                  <a:cxn ang="0">
                    <a:pos x="764" y="603"/>
                  </a:cxn>
                  <a:cxn ang="0">
                    <a:pos x="782" y="662"/>
                  </a:cxn>
                  <a:cxn ang="0">
                    <a:pos x="682" y="768"/>
                  </a:cxn>
                  <a:cxn ang="0">
                    <a:pos x="662" y="786"/>
                  </a:cxn>
                  <a:cxn ang="0">
                    <a:pos x="615" y="777"/>
                  </a:cxn>
                  <a:cxn ang="0">
                    <a:pos x="574" y="748"/>
                  </a:cxn>
                  <a:cxn ang="0">
                    <a:pos x="554" y="745"/>
                  </a:cxn>
                  <a:cxn ang="0">
                    <a:pos x="481" y="760"/>
                  </a:cxn>
                  <a:cxn ang="0">
                    <a:pos x="461" y="771"/>
                  </a:cxn>
                  <a:cxn ang="0">
                    <a:pos x="438" y="822"/>
                  </a:cxn>
                  <a:cxn ang="0">
                    <a:pos x="242" y="815"/>
                  </a:cxn>
                  <a:cxn ang="0">
                    <a:pos x="224" y="798"/>
                  </a:cxn>
                  <a:cxn ang="0">
                    <a:pos x="224" y="722"/>
                  </a:cxn>
                  <a:cxn ang="0">
                    <a:pos x="202" y="677"/>
                  </a:cxn>
                  <a:cxn ang="0">
                    <a:pos x="155" y="630"/>
                  </a:cxn>
                  <a:cxn ang="0">
                    <a:pos x="119" y="630"/>
                  </a:cxn>
                  <a:cxn ang="0">
                    <a:pos x="52" y="627"/>
                  </a:cxn>
                  <a:cxn ang="0">
                    <a:pos x="21" y="539"/>
                  </a:cxn>
                  <a:cxn ang="0">
                    <a:pos x="8" y="487"/>
                  </a:cxn>
                  <a:cxn ang="0">
                    <a:pos x="1" y="444"/>
                  </a:cxn>
                  <a:cxn ang="0">
                    <a:pos x="73" y="400"/>
                  </a:cxn>
                  <a:cxn ang="0">
                    <a:pos x="99" y="352"/>
                  </a:cxn>
                  <a:cxn ang="0">
                    <a:pos x="114" y="294"/>
                  </a:cxn>
                  <a:cxn ang="0">
                    <a:pos x="68" y="226"/>
                  </a:cxn>
                  <a:cxn ang="0">
                    <a:pos x="64" y="201"/>
                  </a:cxn>
                  <a:cxn ang="0">
                    <a:pos x="189" y="70"/>
                  </a:cxn>
                  <a:cxn ang="0">
                    <a:pos x="227" y="73"/>
                  </a:cxn>
                  <a:cxn ang="0">
                    <a:pos x="297" y="116"/>
                  </a:cxn>
                  <a:cxn ang="0">
                    <a:pos x="373" y="96"/>
                  </a:cxn>
                  <a:cxn ang="0">
                    <a:pos x="399" y="73"/>
                  </a:cxn>
                  <a:cxn ang="0">
                    <a:pos x="412" y="41"/>
                  </a:cxn>
                  <a:cxn ang="0">
                    <a:pos x="431" y="6"/>
                  </a:cxn>
                </a:cxnLst>
                <a:rect l="0" t="0" r="r" b="b"/>
                <a:pathLst>
                  <a:path w="851" h="858">
                    <a:moveTo>
                      <a:pt x="421" y="161"/>
                    </a:moveTo>
                    <a:lnTo>
                      <a:pt x="374" y="166"/>
                    </a:lnTo>
                    <a:lnTo>
                      <a:pt x="329" y="178"/>
                    </a:lnTo>
                    <a:lnTo>
                      <a:pt x="288" y="198"/>
                    </a:lnTo>
                    <a:lnTo>
                      <a:pt x="251" y="224"/>
                    </a:lnTo>
                    <a:lnTo>
                      <a:pt x="219" y="256"/>
                    </a:lnTo>
                    <a:lnTo>
                      <a:pt x="193" y="294"/>
                    </a:lnTo>
                    <a:lnTo>
                      <a:pt x="173" y="336"/>
                    </a:lnTo>
                    <a:lnTo>
                      <a:pt x="161" y="380"/>
                    </a:lnTo>
                    <a:lnTo>
                      <a:pt x="157" y="429"/>
                    </a:lnTo>
                    <a:lnTo>
                      <a:pt x="161" y="476"/>
                    </a:lnTo>
                    <a:lnTo>
                      <a:pt x="173" y="522"/>
                    </a:lnTo>
                    <a:lnTo>
                      <a:pt x="193" y="563"/>
                    </a:lnTo>
                    <a:lnTo>
                      <a:pt x="219" y="600"/>
                    </a:lnTo>
                    <a:lnTo>
                      <a:pt x="251" y="632"/>
                    </a:lnTo>
                    <a:lnTo>
                      <a:pt x="288" y="658"/>
                    </a:lnTo>
                    <a:lnTo>
                      <a:pt x="329" y="677"/>
                    </a:lnTo>
                    <a:lnTo>
                      <a:pt x="374" y="690"/>
                    </a:lnTo>
                    <a:lnTo>
                      <a:pt x="421" y="694"/>
                    </a:lnTo>
                    <a:lnTo>
                      <a:pt x="470" y="690"/>
                    </a:lnTo>
                    <a:lnTo>
                      <a:pt x="514" y="677"/>
                    </a:lnTo>
                    <a:lnTo>
                      <a:pt x="555" y="658"/>
                    </a:lnTo>
                    <a:lnTo>
                      <a:pt x="593" y="632"/>
                    </a:lnTo>
                    <a:lnTo>
                      <a:pt x="625" y="600"/>
                    </a:lnTo>
                    <a:lnTo>
                      <a:pt x="651" y="563"/>
                    </a:lnTo>
                    <a:lnTo>
                      <a:pt x="671" y="522"/>
                    </a:lnTo>
                    <a:lnTo>
                      <a:pt x="683" y="476"/>
                    </a:lnTo>
                    <a:lnTo>
                      <a:pt x="688" y="429"/>
                    </a:lnTo>
                    <a:lnTo>
                      <a:pt x="683" y="380"/>
                    </a:lnTo>
                    <a:lnTo>
                      <a:pt x="671" y="336"/>
                    </a:lnTo>
                    <a:lnTo>
                      <a:pt x="651" y="294"/>
                    </a:lnTo>
                    <a:lnTo>
                      <a:pt x="625" y="256"/>
                    </a:lnTo>
                    <a:lnTo>
                      <a:pt x="593" y="224"/>
                    </a:lnTo>
                    <a:lnTo>
                      <a:pt x="555" y="198"/>
                    </a:lnTo>
                    <a:lnTo>
                      <a:pt x="514" y="178"/>
                    </a:lnTo>
                    <a:lnTo>
                      <a:pt x="470" y="166"/>
                    </a:lnTo>
                    <a:lnTo>
                      <a:pt x="421" y="161"/>
                    </a:lnTo>
                    <a:close/>
                    <a:moveTo>
                      <a:pt x="452" y="0"/>
                    </a:moveTo>
                    <a:lnTo>
                      <a:pt x="467" y="1"/>
                    </a:lnTo>
                    <a:lnTo>
                      <a:pt x="596" y="36"/>
                    </a:lnTo>
                    <a:lnTo>
                      <a:pt x="599" y="36"/>
                    </a:lnTo>
                    <a:lnTo>
                      <a:pt x="606" y="38"/>
                    </a:lnTo>
                    <a:lnTo>
                      <a:pt x="613" y="41"/>
                    </a:lnTo>
                    <a:lnTo>
                      <a:pt x="622" y="47"/>
                    </a:lnTo>
                    <a:lnTo>
                      <a:pt x="630" y="58"/>
                    </a:lnTo>
                    <a:lnTo>
                      <a:pt x="633" y="71"/>
                    </a:lnTo>
                    <a:lnTo>
                      <a:pt x="633" y="91"/>
                    </a:lnTo>
                    <a:lnTo>
                      <a:pt x="631" y="111"/>
                    </a:lnTo>
                    <a:lnTo>
                      <a:pt x="630" y="128"/>
                    </a:lnTo>
                    <a:lnTo>
                      <a:pt x="628" y="139"/>
                    </a:lnTo>
                    <a:lnTo>
                      <a:pt x="628" y="146"/>
                    </a:lnTo>
                    <a:lnTo>
                      <a:pt x="630" y="154"/>
                    </a:lnTo>
                    <a:lnTo>
                      <a:pt x="634" y="163"/>
                    </a:lnTo>
                    <a:lnTo>
                      <a:pt x="656" y="181"/>
                    </a:lnTo>
                    <a:lnTo>
                      <a:pt x="666" y="192"/>
                    </a:lnTo>
                    <a:lnTo>
                      <a:pt x="679" y="203"/>
                    </a:lnTo>
                    <a:lnTo>
                      <a:pt x="688" y="213"/>
                    </a:lnTo>
                    <a:lnTo>
                      <a:pt x="694" y="221"/>
                    </a:lnTo>
                    <a:lnTo>
                      <a:pt x="697" y="224"/>
                    </a:lnTo>
                    <a:lnTo>
                      <a:pt x="774" y="218"/>
                    </a:lnTo>
                    <a:lnTo>
                      <a:pt x="778" y="218"/>
                    </a:lnTo>
                    <a:lnTo>
                      <a:pt x="785" y="220"/>
                    </a:lnTo>
                    <a:lnTo>
                      <a:pt x="796" y="223"/>
                    </a:lnTo>
                    <a:lnTo>
                      <a:pt x="805" y="232"/>
                    </a:lnTo>
                    <a:lnTo>
                      <a:pt x="813" y="245"/>
                    </a:lnTo>
                    <a:lnTo>
                      <a:pt x="816" y="258"/>
                    </a:lnTo>
                    <a:lnTo>
                      <a:pt x="820" y="274"/>
                    </a:lnTo>
                    <a:lnTo>
                      <a:pt x="826" y="294"/>
                    </a:lnTo>
                    <a:lnTo>
                      <a:pt x="831" y="314"/>
                    </a:lnTo>
                    <a:lnTo>
                      <a:pt x="837" y="334"/>
                    </a:lnTo>
                    <a:lnTo>
                      <a:pt x="841" y="352"/>
                    </a:lnTo>
                    <a:lnTo>
                      <a:pt x="846" y="368"/>
                    </a:lnTo>
                    <a:lnTo>
                      <a:pt x="848" y="378"/>
                    </a:lnTo>
                    <a:lnTo>
                      <a:pt x="851" y="384"/>
                    </a:lnTo>
                    <a:lnTo>
                      <a:pt x="851" y="407"/>
                    </a:lnTo>
                    <a:lnTo>
                      <a:pt x="846" y="421"/>
                    </a:lnTo>
                    <a:lnTo>
                      <a:pt x="835" y="433"/>
                    </a:lnTo>
                    <a:lnTo>
                      <a:pt x="808" y="448"/>
                    </a:lnTo>
                    <a:lnTo>
                      <a:pt x="794" y="455"/>
                    </a:lnTo>
                    <a:lnTo>
                      <a:pt x="782" y="459"/>
                    </a:lnTo>
                    <a:lnTo>
                      <a:pt x="773" y="462"/>
                    </a:lnTo>
                    <a:lnTo>
                      <a:pt x="770" y="464"/>
                    </a:lnTo>
                    <a:lnTo>
                      <a:pt x="738" y="560"/>
                    </a:lnTo>
                    <a:lnTo>
                      <a:pt x="738" y="564"/>
                    </a:lnTo>
                    <a:lnTo>
                      <a:pt x="741" y="569"/>
                    </a:lnTo>
                    <a:lnTo>
                      <a:pt x="746" y="578"/>
                    </a:lnTo>
                    <a:lnTo>
                      <a:pt x="753" y="590"/>
                    </a:lnTo>
                    <a:lnTo>
                      <a:pt x="764" y="603"/>
                    </a:lnTo>
                    <a:lnTo>
                      <a:pt x="773" y="615"/>
                    </a:lnTo>
                    <a:lnTo>
                      <a:pt x="781" y="630"/>
                    </a:lnTo>
                    <a:lnTo>
                      <a:pt x="785" y="645"/>
                    </a:lnTo>
                    <a:lnTo>
                      <a:pt x="782" y="662"/>
                    </a:lnTo>
                    <a:lnTo>
                      <a:pt x="771" y="679"/>
                    </a:lnTo>
                    <a:lnTo>
                      <a:pt x="703" y="748"/>
                    </a:lnTo>
                    <a:lnTo>
                      <a:pt x="691" y="758"/>
                    </a:lnTo>
                    <a:lnTo>
                      <a:pt x="682" y="768"/>
                    </a:lnTo>
                    <a:lnTo>
                      <a:pt x="676" y="775"/>
                    </a:lnTo>
                    <a:lnTo>
                      <a:pt x="673" y="777"/>
                    </a:lnTo>
                    <a:lnTo>
                      <a:pt x="668" y="781"/>
                    </a:lnTo>
                    <a:lnTo>
                      <a:pt x="662" y="786"/>
                    </a:lnTo>
                    <a:lnTo>
                      <a:pt x="654" y="789"/>
                    </a:lnTo>
                    <a:lnTo>
                      <a:pt x="644" y="789"/>
                    </a:lnTo>
                    <a:lnTo>
                      <a:pt x="630" y="786"/>
                    </a:lnTo>
                    <a:lnTo>
                      <a:pt x="615" y="777"/>
                    </a:lnTo>
                    <a:lnTo>
                      <a:pt x="598" y="764"/>
                    </a:lnTo>
                    <a:lnTo>
                      <a:pt x="586" y="755"/>
                    </a:lnTo>
                    <a:lnTo>
                      <a:pt x="578" y="751"/>
                    </a:lnTo>
                    <a:lnTo>
                      <a:pt x="574" y="748"/>
                    </a:lnTo>
                    <a:lnTo>
                      <a:pt x="571" y="746"/>
                    </a:lnTo>
                    <a:lnTo>
                      <a:pt x="568" y="746"/>
                    </a:lnTo>
                    <a:lnTo>
                      <a:pt x="561" y="745"/>
                    </a:lnTo>
                    <a:lnTo>
                      <a:pt x="554" y="745"/>
                    </a:lnTo>
                    <a:lnTo>
                      <a:pt x="546" y="746"/>
                    </a:lnTo>
                    <a:lnTo>
                      <a:pt x="539" y="749"/>
                    </a:lnTo>
                    <a:lnTo>
                      <a:pt x="493" y="758"/>
                    </a:lnTo>
                    <a:lnTo>
                      <a:pt x="481" y="760"/>
                    </a:lnTo>
                    <a:lnTo>
                      <a:pt x="476" y="761"/>
                    </a:lnTo>
                    <a:lnTo>
                      <a:pt x="472" y="761"/>
                    </a:lnTo>
                    <a:lnTo>
                      <a:pt x="469" y="763"/>
                    </a:lnTo>
                    <a:lnTo>
                      <a:pt x="461" y="771"/>
                    </a:lnTo>
                    <a:lnTo>
                      <a:pt x="458" y="777"/>
                    </a:lnTo>
                    <a:lnTo>
                      <a:pt x="453" y="789"/>
                    </a:lnTo>
                    <a:lnTo>
                      <a:pt x="447" y="804"/>
                    </a:lnTo>
                    <a:lnTo>
                      <a:pt x="438" y="822"/>
                    </a:lnTo>
                    <a:lnTo>
                      <a:pt x="428" y="838"/>
                    </a:lnTo>
                    <a:lnTo>
                      <a:pt x="417" y="851"/>
                    </a:lnTo>
                    <a:lnTo>
                      <a:pt x="403" y="858"/>
                    </a:lnTo>
                    <a:lnTo>
                      <a:pt x="242" y="815"/>
                    </a:lnTo>
                    <a:lnTo>
                      <a:pt x="240" y="813"/>
                    </a:lnTo>
                    <a:lnTo>
                      <a:pt x="236" y="812"/>
                    </a:lnTo>
                    <a:lnTo>
                      <a:pt x="230" y="806"/>
                    </a:lnTo>
                    <a:lnTo>
                      <a:pt x="224" y="798"/>
                    </a:lnTo>
                    <a:lnTo>
                      <a:pt x="221" y="786"/>
                    </a:lnTo>
                    <a:lnTo>
                      <a:pt x="219" y="771"/>
                    </a:lnTo>
                    <a:lnTo>
                      <a:pt x="222" y="737"/>
                    </a:lnTo>
                    <a:lnTo>
                      <a:pt x="224" y="722"/>
                    </a:lnTo>
                    <a:lnTo>
                      <a:pt x="224" y="708"/>
                    </a:lnTo>
                    <a:lnTo>
                      <a:pt x="219" y="694"/>
                    </a:lnTo>
                    <a:lnTo>
                      <a:pt x="211" y="685"/>
                    </a:lnTo>
                    <a:lnTo>
                      <a:pt x="202" y="677"/>
                    </a:lnTo>
                    <a:lnTo>
                      <a:pt x="192" y="668"/>
                    </a:lnTo>
                    <a:lnTo>
                      <a:pt x="172" y="648"/>
                    </a:lnTo>
                    <a:lnTo>
                      <a:pt x="164" y="639"/>
                    </a:lnTo>
                    <a:lnTo>
                      <a:pt x="155" y="630"/>
                    </a:lnTo>
                    <a:lnTo>
                      <a:pt x="151" y="627"/>
                    </a:lnTo>
                    <a:lnTo>
                      <a:pt x="141" y="626"/>
                    </a:lnTo>
                    <a:lnTo>
                      <a:pt x="129" y="627"/>
                    </a:lnTo>
                    <a:lnTo>
                      <a:pt x="119" y="630"/>
                    </a:lnTo>
                    <a:lnTo>
                      <a:pt x="88" y="633"/>
                    </a:lnTo>
                    <a:lnTo>
                      <a:pt x="71" y="633"/>
                    </a:lnTo>
                    <a:lnTo>
                      <a:pt x="59" y="632"/>
                    </a:lnTo>
                    <a:lnTo>
                      <a:pt x="52" y="627"/>
                    </a:lnTo>
                    <a:lnTo>
                      <a:pt x="47" y="619"/>
                    </a:lnTo>
                    <a:lnTo>
                      <a:pt x="30" y="569"/>
                    </a:lnTo>
                    <a:lnTo>
                      <a:pt x="26" y="552"/>
                    </a:lnTo>
                    <a:lnTo>
                      <a:pt x="21" y="539"/>
                    </a:lnTo>
                    <a:lnTo>
                      <a:pt x="20" y="529"/>
                    </a:lnTo>
                    <a:lnTo>
                      <a:pt x="17" y="519"/>
                    </a:lnTo>
                    <a:lnTo>
                      <a:pt x="12" y="503"/>
                    </a:lnTo>
                    <a:lnTo>
                      <a:pt x="8" y="487"/>
                    </a:lnTo>
                    <a:lnTo>
                      <a:pt x="5" y="470"/>
                    </a:lnTo>
                    <a:lnTo>
                      <a:pt x="1" y="456"/>
                    </a:lnTo>
                    <a:lnTo>
                      <a:pt x="0" y="448"/>
                    </a:lnTo>
                    <a:lnTo>
                      <a:pt x="1" y="444"/>
                    </a:lnTo>
                    <a:lnTo>
                      <a:pt x="17" y="429"/>
                    </a:lnTo>
                    <a:lnTo>
                      <a:pt x="32" y="419"/>
                    </a:lnTo>
                    <a:lnTo>
                      <a:pt x="59" y="407"/>
                    </a:lnTo>
                    <a:lnTo>
                      <a:pt x="73" y="400"/>
                    </a:lnTo>
                    <a:lnTo>
                      <a:pt x="85" y="390"/>
                    </a:lnTo>
                    <a:lnTo>
                      <a:pt x="93" y="381"/>
                    </a:lnTo>
                    <a:lnTo>
                      <a:pt x="96" y="369"/>
                    </a:lnTo>
                    <a:lnTo>
                      <a:pt x="99" y="352"/>
                    </a:lnTo>
                    <a:lnTo>
                      <a:pt x="103" y="334"/>
                    </a:lnTo>
                    <a:lnTo>
                      <a:pt x="108" y="317"/>
                    </a:lnTo>
                    <a:lnTo>
                      <a:pt x="113" y="303"/>
                    </a:lnTo>
                    <a:lnTo>
                      <a:pt x="114" y="294"/>
                    </a:lnTo>
                    <a:lnTo>
                      <a:pt x="108" y="279"/>
                    </a:lnTo>
                    <a:lnTo>
                      <a:pt x="103" y="273"/>
                    </a:lnTo>
                    <a:lnTo>
                      <a:pt x="102" y="270"/>
                    </a:lnTo>
                    <a:lnTo>
                      <a:pt x="68" y="226"/>
                    </a:lnTo>
                    <a:lnTo>
                      <a:pt x="67" y="224"/>
                    </a:lnTo>
                    <a:lnTo>
                      <a:pt x="64" y="220"/>
                    </a:lnTo>
                    <a:lnTo>
                      <a:pt x="62" y="212"/>
                    </a:lnTo>
                    <a:lnTo>
                      <a:pt x="64" y="201"/>
                    </a:lnTo>
                    <a:lnTo>
                      <a:pt x="70" y="191"/>
                    </a:lnTo>
                    <a:lnTo>
                      <a:pt x="183" y="74"/>
                    </a:lnTo>
                    <a:lnTo>
                      <a:pt x="184" y="73"/>
                    </a:lnTo>
                    <a:lnTo>
                      <a:pt x="189" y="70"/>
                    </a:lnTo>
                    <a:lnTo>
                      <a:pt x="195" y="65"/>
                    </a:lnTo>
                    <a:lnTo>
                      <a:pt x="204" y="64"/>
                    </a:lnTo>
                    <a:lnTo>
                      <a:pt x="215" y="65"/>
                    </a:lnTo>
                    <a:lnTo>
                      <a:pt x="227" y="73"/>
                    </a:lnTo>
                    <a:lnTo>
                      <a:pt x="280" y="111"/>
                    </a:lnTo>
                    <a:lnTo>
                      <a:pt x="281" y="113"/>
                    </a:lnTo>
                    <a:lnTo>
                      <a:pt x="288" y="114"/>
                    </a:lnTo>
                    <a:lnTo>
                      <a:pt x="297" y="116"/>
                    </a:lnTo>
                    <a:lnTo>
                      <a:pt x="312" y="113"/>
                    </a:lnTo>
                    <a:lnTo>
                      <a:pt x="358" y="99"/>
                    </a:lnTo>
                    <a:lnTo>
                      <a:pt x="368" y="97"/>
                    </a:lnTo>
                    <a:lnTo>
                      <a:pt x="373" y="96"/>
                    </a:lnTo>
                    <a:lnTo>
                      <a:pt x="376" y="96"/>
                    </a:lnTo>
                    <a:lnTo>
                      <a:pt x="382" y="94"/>
                    </a:lnTo>
                    <a:lnTo>
                      <a:pt x="390" y="88"/>
                    </a:lnTo>
                    <a:lnTo>
                      <a:pt x="399" y="73"/>
                    </a:lnTo>
                    <a:lnTo>
                      <a:pt x="400" y="70"/>
                    </a:lnTo>
                    <a:lnTo>
                      <a:pt x="403" y="62"/>
                    </a:lnTo>
                    <a:lnTo>
                      <a:pt x="408" y="53"/>
                    </a:lnTo>
                    <a:lnTo>
                      <a:pt x="412" y="41"/>
                    </a:lnTo>
                    <a:lnTo>
                      <a:pt x="417" y="30"/>
                    </a:lnTo>
                    <a:lnTo>
                      <a:pt x="420" y="21"/>
                    </a:lnTo>
                    <a:lnTo>
                      <a:pt x="425" y="13"/>
                    </a:lnTo>
                    <a:lnTo>
                      <a:pt x="431" y="6"/>
                    </a:lnTo>
                    <a:lnTo>
                      <a:pt x="440" y="1"/>
                    </a:lnTo>
                    <a:lnTo>
                      <a:pt x="4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sp>
            <p:nvSpPr>
              <p:cNvPr id="27" name="Freeform 12">
                <a:extLst>
                  <a:ext uri="{FF2B5EF4-FFF2-40B4-BE49-F238E27FC236}">
                    <a16:creationId xmlns:a16="http://schemas.microsoft.com/office/drawing/2014/main" id="{F90256A5-EFCA-47BF-B441-6FA0DAE1F282}"/>
                  </a:ext>
                </a:extLst>
              </p:cNvPr>
              <p:cNvSpPr>
                <a:spLocks noEditPoints="1"/>
              </p:cNvSpPr>
              <p:nvPr/>
            </p:nvSpPr>
            <p:spPr bwMode="auto">
              <a:xfrm>
                <a:off x="13130213" y="2701925"/>
                <a:ext cx="663575" cy="666750"/>
              </a:xfrm>
              <a:custGeom>
                <a:avLst/>
                <a:gdLst/>
                <a:ahLst/>
                <a:cxnLst>
                  <a:cxn ang="0">
                    <a:pos x="209" y="104"/>
                  </a:cxn>
                  <a:cxn ang="0">
                    <a:pos x="181" y="107"/>
                  </a:cxn>
                  <a:cxn ang="0">
                    <a:pos x="155" y="118"/>
                  </a:cxn>
                  <a:cxn ang="0">
                    <a:pos x="134" y="134"/>
                  </a:cxn>
                  <a:cxn ang="0">
                    <a:pos x="117" y="157"/>
                  </a:cxn>
                  <a:cxn ang="0">
                    <a:pos x="107" y="182"/>
                  </a:cxn>
                  <a:cxn ang="0">
                    <a:pos x="102" y="211"/>
                  </a:cxn>
                  <a:cxn ang="0">
                    <a:pos x="107" y="238"/>
                  </a:cxn>
                  <a:cxn ang="0">
                    <a:pos x="117" y="264"/>
                  </a:cxn>
                  <a:cxn ang="0">
                    <a:pos x="134" y="285"/>
                  </a:cxn>
                  <a:cxn ang="0">
                    <a:pos x="155" y="302"/>
                  </a:cxn>
                  <a:cxn ang="0">
                    <a:pos x="181" y="313"/>
                  </a:cxn>
                  <a:cxn ang="0">
                    <a:pos x="209" y="318"/>
                  </a:cxn>
                  <a:cxn ang="0">
                    <a:pos x="237" y="313"/>
                  </a:cxn>
                  <a:cxn ang="0">
                    <a:pos x="262" y="302"/>
                  </a:cxn>
                  <a:cxn ang="0">
                    <a:pos x="285" y="285"/>
                  </a:cxn>
                  <a:cxn ang="0">
                    <a:pos x="301" y="264"/>
                  </a:cxn>
                  <a:cxn ang="0">
                    <a:pos x="312" y="238"/>
                  </a:cxn>
                  <a:cxn ang="0">
                    <a:pos x="315" y="211"/>
                  </a:cxn>
                  <a:cxn ang="0">
                    <a:pos x="312" y="182"/>
                  </a:cxn>
                  <a:cxn ang="0">
                    <a:pos x="301" y="157"/>
                  </a:cxn>
                  <a:cxn ang="0">
                    <a:pos x="285" y="134"/>
                  </a:cxn>
                  <a:cxn ang="0">
                    <a:pos x="262" y="118"/>
                  </a:cxn>
                  <a:cxn ang="0">
                    <a:pos x="237" y="107"/>
                  </a:cxn>
                  <a:cxn ang="0">
                    <a:pos x="209" y="104"/>
                  </a:cxn>
                  <a:cxn ang="0">
                    <a:pos x="209" y="0"/>
                  </a:cxn>
                  <a:cxn ang="0">
                    <a:pos x="251" y="5"/>
                  </a:cxn>
                  <a:cxn ang="0">
                    <a:pos x="291" y="17"/>
                  </a:cxn>
                  <a:cxn ang="0">
                    <a:pos x="326" y="37"/>
                  </a:cxn>
                  <a:cxn ang="0">
                    <a:pos x="358" y="63"/>
                  </a:cxn>
                  <a:cxn ang="0">
                    <a:pos x="382" y="93"/>
                  </a:cxn>
                  <a:cxn ang="0">
                    <a:pos x="402" y="128"/>
                  </a:cxn>
                  <a:cxn ang="0">
                    <a:pos x="414" y="168"/>
                  </a:cxn>
                  <a:cxn ang="0">
                    <a:pos x="418" y="211"/>
                  </a:cxn>
                  <a:cxn ang="0">
                    <a:pos x="414" y="252"/>
                  </a:cxn>
                  <a:cxn ang="0">
                    <a:pos x="402" y="292"/>
                  </a:cxn>
                  <a:cxn ang="0">
                    <a:pos x="382" y="327"/>
                  </a:cxn>
                  <a:cxn ang="0">
                    <a:pos x="358" y="359"/>
                  </a:cxn>
                  <a:cxn ang="0">
                    <a:pos x="326" y="383"/>
                  </a:cxn>
                  <a:cxn ang="0">
                    <a:pos x="291" y="403"/>
                  </a:cxn>
                  <a:cxn ang="0">
                    <a:pos x="251" y="415"/>
                  </a:cxn>
                  <a:cxn ang="0">
                    <a:pos x="209" y="420"/>
                  </a:cxn>
                  <a:cxn ang="0">
                    <a:pos x="167" y="415"/>
                  </a:cxn>
                  <a:cxn ang="0">
                    <a:pos x="128" y="403"/>
                  </a:cxn>
                  <a:cxn ang="0">
                    <a:pos x="93" y="383"/>
                  </a:cxn>
                  <a:cxn ang="0">
                    <a:pos x="61" y="359"/>
                  </a:cxn>
                  <a:cxn ang="0">
                    <a:pos x="37" y="327"/>
                  </a:cxn>
                  <a:cxn ang="0">
                    <a:pos x="17" y="292"/>
                  </a:cxn>
                  <a:cxn ang="0">
                    <a:pos x="5" y="252"/>
                  </a:cxn>
                  <a:cxn ang="0">
                    <a:pos x="0" y="211"/>
                  </a:cxn>
                  <a:cxn ang="0">
                    <a:pos x="5" y="168"/>
                  </a:cxn>
                  <a:cxn ang="0">
                    <a:pos x="17" y="128"/>
                  </a:cxn>
                  <a:cxn ang="0">
                    <a:pos x="37" y="93"/>
                  </a:cxn>
                  <a:cxn ang="0">
                    <a:pos x="61" y="63"/>
                  </a:cxn>
                  <a:cxn ang="0">
                    <a:pos x="93" y="37"/>
                  </a:cxn>
                  <a:cxn ang="0">
                    <a:pos x="128" y="17"/>
                  </a:cxn>
                  <a:cxn ang="0">
                    <a:pos x="167" y="5"/>
                  </a:cxn>
                  <a:cxn ang="0">
                    <a:pos x="209" y="0"/>
                  </a:cxn>
                </a:cxnLst>
                <a:rect l="0" t="0" r="r" b="b"/>
                <a:pathLst>
                  <a:path w="418" h="420">
                    <a:moveTo>
                      <a:pt x="209" y="104"/>
                    </a:moveTo>
                    <a:lnTo>
                      <a:pt x="181" y="107"/>
                    </a:lnTo>
                    <a:lnTo>
                      <a:pt x="155" y="118"/>
                    </a:lnTo>
                    <a:lnTo>
                      <a:pt x="134" y="134"/>
                    </a:lnTo>
                    <a:lnTo>
                      <a:pt x="117" y="157"/>
                    </a:lnTo>
                    <a:lnTo>
                      <a:pt x="107" y="182"/>
                    </a:lnTo>
                    <a:lnTo>
                      <a:pt x="102" y="211"/>
                    </a:lnTo>
                    <a:lnTo>
                      <a:pt x="107" y="238"/>
                    </a:lnTo>
                    <a:lnTo>
                      <a:pt x="117" y="264"/>
                    </a:lnTo>
                    <a:lnTo>
                      <a:pt x="134" y="285"/>
                    </a:lnTo>
                    <a:lnTo>
                      <a:pt x="155" y="302"/>
                    </a:lnTo>
                    <a:lnTo>
                      <a:pt x="181" y="313"/>
                    </a:lnTo>
                    <a:lnTo>
                      <a:pt x="209" y="318"/>
                    </a:lnTo>
                    <a:lnTo>
                      <a:pt x="237" y="313"/>
                    </a:lnTo>
                    <a:lnTo>
                      <a:pt x="262" y="302"/>
                    </a:lnTo>
                    <a:lnTo>
                      <a:pt x="285" y="285"/>
                    </a:lnTo>
                    <a:lnTo>
                      <a:pt x="301" y="264"/>
                    </a:lnTo>
                    <a:lnTo>
                      <a:pt x="312" y="238"/>
                    </a:lnTo>
                    <a:lnTo>
                      <a:pt x="315" y="211"/>
                    </a:lnTo>
                    <a:lnTo>
                      <a:pt x="312" y="182"/>
                    </a:lnTo>
                    <a:lnTo>
                      <a:pt x="301" y="157"/>
                    </a:lnTo>
                    <a:lnTo>
                      <a:pt x="285" y="134"/>
                    </a:lnTo>
                    <a:lnTo>
                      <a:pt x="262" y="118"/>
                    </a:lnTo>
                    <a:lnTo>
                      <a:pt x="237" y="107"/>
                    </a:lnTo>
                    <a:lnTo>
                      <a:pt x="209" y="104"/>
                    </a:lnTo>
                    <a:close/>
                    <a:moveTo>
                      <a:pt x="209" y="0"/>
                    </a:moveTo>
                    <a:lnTo>
                      <a:pt x="251" y="5"/>
                    </a:lnTo>
                    <a:lnTo>
                      <a:pt x="291" y="17"/>
                    </a:lnTo>
                    <a:lnTo>
                      <a:pt x="326" y="37"/>
                    </a:lnTo>
                    <a:lnTo>
                      <a:pt x="358" y="63"/>
                    </a:lnTo>
                    <a:lnTo>
                      <a:pt x="382" y="93"/>
                    </a:lnTo>
                    <a:lnTo>
                      <a:pt x="402" y="128"/>
                    </a:lnTo>
                    <a:lnTo>
                      <a:pt x="414" y="168"/>
                    </a:lnTo>
                    <a:lnTo>
                      <a:pt x="418" y="211"/>
                    </a:lnTo>
                    <a:lnTo>
                      <a:pt x="414" y="252"/>
                    </a:lnTo>
                    <a:lnTo>
                      <a:pt x="402" y="292"/>
                    </a:lnTo>
                    <a:lnTo>
                      <a:pt x="382" y="327"/>
                    </a:lnTo>
                    <a:lnTo>
                      <a:pt x="358" y="359"/>
                    </a:lnTo>
                    <a:lnTo>
                      <a:pt x="326" y="383"/>
                    </a:lnTo>
                    <a:lnTo>
                      <a:pt x="291" y="403"/>
                    </a:lnTo>
                    <a:lnTo>
                      <a:pt x="251" y="415"/>
                    </a:lnTo>
                    <a:lnTo>
                      <a:pt x="209" y="420"/>
                    </a:lnTo>
                    <a:lnTo>
                      <a:pt x="167" y="415"/>
                    </a:lnTo>
                    <a:lnTo>
                      <a:pt x="128" y="403"/>
                    </a:lnTo>
                    <a:lnTo>
                      <a:pt x="93" y="383"/>
                    </a:lnTo>
                    <a:lnTo>
                      <a:pt x="61" y="359"/>
                    </a:lnTo>
                    <a:lnTo>
                      <a:pt x="37" y="327"/>
                    </a:lnTo>
                    <a:lnTo>
                      <a:pt x="17" y="292"/>
                    </a:lnTo>
                    <a:lnTo>
                      <a:pt x="5" y="252"/>
                    </a:lnTo>
                    <a:lnTo>
                      <a:pt x="0" y="211"/>
                    </a:lnTo>
                    <a:lnTo>
                      <a:pt x="5" y="168"/>
                    </a:lnTo>
                    <a:lnTo>
                      <a:pt x="17" y="128"/>
                    </a:lnTo>
                    <a:lnTo>
                      <a:pt x="37" y="93"/>
                    </a:lnTo>
                    <a:lnTo>
                      <a:pt x="61" y="63"/>
                    </a:lnTo>
                    <a:lnTo>
                      <a:pt x="93" y="37"/>
                    </a:lnTo>
                    <a:lnTo>
                      <a:pt x="128" y="17"/>
                    </a:lnTo>
                    <a:lnTo>
                      <a:pt x="167" y="5"/>
                    </a:lnTo>
                    <a:lnTo>
                      <a:pt x="2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grpSp>
      </p:grpSp>
      <p:cxnSp>
        <p:nvCxnSpPr>
          <p:cNvPr id="28" name="Straight Arrow Connector 27">
            <a:extLst>
              <a:ext uri="{FF2B5EF4-FFF2-40B4-BE49-F238E27FC236}">
                <a16:creationId xmlns:a16="http://schemas.microsoft.com/office/drawing/2014/main" id="{8DB5FE9B-8358-48BB-ADA5-101C3EAA7A2D}"/>
              </a:ext>
            </a:extLst>
          </p:cNvPr>
          <p:cNvCxnSpPr>
            <a:cxnSpLocks/>
          </p:cNvCxnSpPr>
          <p:nvPr/>
        </p:nvCxnSpPr>
        <p:spPr>
          <a:xfrm>
            <a:off x="8086512" y="3245493"/>
            <a:ext cx="1553599" cy="0"/>
          </a:xfrm>
          <a:prstGeom prst="straightConnector1">
            <a:avLst/>
          </a:prstGeom>
          <a:solidFill>
            <a:schemeClr val="bg1">
              <a:lumMod val="65000"/>
            </a:schemeClr>
          </a:solidFill>
          <a:ln w="6350">
            <a:solidFill>
              <a:schemeClr val="tx1"/>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F89E709A-1D38-4C20-AAD6-8364B2A8C840}"/>
              </a:ext>
            </a:extLst>
          </p:cNvPr>
          <p:cNvGrpSpPr/>
          <p:nvPr/>
        </p:nvGrpSpPr>
        <p:grpSpPr>
          <a:xfrm>
            <a:off x="8587607" y="2964388"/>
            <a:ext cx="551788" cy="556327"/>
            <a:chOff x="2812193" y="4129151"/>
            <a:chExt cx="551788" cy="556327"/>
          </a:xfrm>
          <a:effectLst>
            <a:outerShdw blurRad="50800" dist="38100" dir="5400000" algn="t" rotWithShape="0">
              <a:prstClr val="black">
                <a:alpha val="10000"/>
              </a:prstClr>
            </a:outerShdw>
          </a:effectLst>
        </p:grpSpPr>
        <p:sp>
          <p:nvSpPr>
            <p:cNvPr id="30" name="Oval 29">
              <a:extLst>
                <a:ext uri="{FF2B5EF4-FFF2-40B4-BE49-F238E27FC236}">
                  <a16:creationId xmlns:a16="http://schemas.microsoft.com/office/drawing/2014/main" id="{1959465D-D144-4788-B214-9A902EC75AD0}"/>
                </a:ext>
              </a:extLst>
            </p:cNvPr>
            <p:cNvSpPr/>
            <p:nvPr/>
          </p:nvSpPr>
          <p:spPr>
            <a:xfrm>
              <a:off x="2902226" y="4227443"/>
              <a:ext cx="384314" cy="38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a:lnSpc>
                  <a:spcPct val="90000"/>
                </a:lnSpc>
                <a:spcAft>
                  <a:spcPts val="600"/>
                </a:spcAft>
              </a:pPr>
              <a:endParaRPr lang="en-GB" dirty="0" err="1"/>
            </a:p>
          </p:txBody>
        </p:sp>
        <p:grpSp>
          <p:nvGrpSpPr>
            <p:cNvPr id="31" name="Group 30">
              <a:extLst>
                <a:ext uri="{FF2B5EF4-FFF2-40B4-BE49-F238E27FC236}">
                  <a16:creationId xmlns:a16="http://schemas.microsoft.com/office/drawing/2014/main" id="{254F1E8E-5926-4CE4-8BDF-C2515AB538A6}"/>
                </a:ext>
              </a:extLst>
            </p:cNvPr>
            <p:cNvGrpSpPr/>
            <p:nvPr/>
          </p:nvGrpSpPr>
          <p:grpSpPr>
            <a:xfrm>
              <a:off x="2812193" y="4129151"/>
              <a:ext cx="551788" cy="556327"/>
              <a:chOff x="12787313" y="2351088"/>
              <a:chExt cx="1350963" cy="1362075"/>
            </a:xfrm>
            <a:solidFill>
              <a:schemeClr val="accent6"/>
            </a:solidFill>
          </p:grpSpPr>
          <p:sp>
            <p:nvSpPr>
              <p:cNvPr id="32" name="Freeform 11">
                <a:extLst>
                  <a:ext uri="{FF2B5EF4-FFF2-40B4-BE49-F238E27FC236}">
                    <a16:creationId xmlns:a16="http://schemas.microsoft.com/office/drawing/2014/main" id="{6760B328-28D9-4F55-A5D7-200D917177AD}"/>
                  </a:ext>
                </a:extLst>
              </p:cNvPr>
              <p:cNvSpPr>
                <a:spLocks noEditPoints="1"/>
              </p:cNvSpPr>
              <p:nvPr/>
            </p:nvSpPr>
            <p:spPr bwMode="auto">
              <a:xfrm>
                <a:off x="12787313" y="2351088"/>
                <a:ext cx="1350963" cy="1362075"/>
              </a:xfrm>
              <a:custGeom>
                <a:avLst/>
                <a:gdLst/>
                <a:ahLst/>
                <a:cxnLst>
                  <a:cxn ang="0">
                    <a:pos x="288" y="198"/>
                  </a:cxn>
                  <a:cxn ang="0">
                    <a:pos x="173" y="336"/>
                  </a:cxn>
                  <a:cxn ang="0">
                    <a:pos x="173" y="522"/>
                  </a:cxn>
                  <a:cxn ang="0">
                    <a:pos x="288" y="658"/>
                  </a:cxn>
                  <a:cxn ang="0">
                    <a:pos x="470" y="690"/>
                  </a:cxn>
                  <a:cxn ang="0">
                    <a:pos x="625" y="600"/>
                  </a:cxn>
                  <a:cxn ang="0">
                    <a:pos x="688" y="429"/>
                  </a:cxn>
                  <a:cxn ang="0">
                    <a:pos x="625" y="256"/>
                  </a:cxn>
                  <a:cxn ang="0">
                    <a:pos x="470" y="166"/>
                  </a:cxn>
                  <a:cxn ang="0">
                    <a:pos x="596" y="36"/>
                  </a:cxn>
                  <a:cxn ang="0">
                    <a:pos x="622" y="47"/>
                  </a:cxn>
                  <a:cxn ang="0">
                    <a:pos x="631" y="111"/>
                  </a:cxn>
                  <a:cxn ang="0">
                    <a:pos x="630" y="154"/>
                  </a:cxn>
                  <a:cxn ang="0">
                    <a:pos x="679" y="203"/>
                  </a:cxn>
                  <a:cxn ang="0">
                    <a:pos x="774" y="218"/>
                  </a:cxn>
                  <a:cxn ang="0">
                    <a:pos x="805" y="232"/>
                  </a:cxn>
                  <a:cxn ang="0">
                    <a:pos x="826" y="294"/>
                  </a:cxn>
                  <a:cxn ang="0">
                    <a:pos x="846" y="368"/>
                  </a:cxn>
                  <a:cxn ang="0">
                    <a:pos x="846" y="421"/>
                  </a:cxn>
                  <a:cxn ang="0">
                    <a:pos x="782" y="459"/>
                  </a:cxn>
                  <a:cxn ang="0">
                    <a:pos x="738" y="564"/>
                  </a:cxn>
                  <a:cxn ang="0">
                    <a:pos x="764" y="603"/>
                  </a:cxn>
                  <a:cxn ang="0">
                    <a:pos x="782" y="662"/>
                  </a:cxn>
                  <a:cxn ang="0">
                    <a:pos x="682" y="768"/>
                  </a:cxn>
                  <a:cxn ang="0">
                    <a:pos x="662" y="786"/>
                  </a:cxn>
                  <a:cxn ang="0">
                    <a:pos x="615" y="777"/>
                  </a:cxn>
                  <a:cxn ang="0">
                    <a:pos x="574" y="748"/>
                  </a:cxn>
                  <a:cxn ang="0">
                    <a:pos x="554" y="745"/>
                  </a:cxn>
                  <a:cxn ang="0">
                    <a:pos x="481" y="760"/>
                  </a:cxn>
                  <a:cxn ang="0">
                    <a:pos x="461" y="771"/>
                  </a:cxn>
                  <a:cxn ang="0">
                    <a:pos x="438" y="822"/>
                  </a:cxn>
                  <a:cxn ang="0">
                    <a:pos x="242" y="815"/>
                  </a:cxn>
                  <a:cxn ang="0">
                    <a:pos x="224" y="798"/>
                  </a:cxn>
                  <a:cxn ang="0">
                    <a:pos x="224" y="722"/>
                  </a:cxn>
                  <a:cxn ang="0">
                    <a:pos x="202" y="677"/>
                  </a:cxn>
                  <a:cxn ang="0">
                    <a:pos x="155" y="630"/>
                  </a:cxn>
                  <a:cxn ang="0">
                    <a:pos x="119" y="630"/>
                  </a:cxn>
                  <a:cxn ang="0">
                    <a:pos x="52" y="627"/>
                  </a:cxn>
                  <a:cxn ang="0">
                    <a:pos x="21" y="539"/>
                  </a:cxn>
                  <a:cxn ang="0">
                    <a:pos x="8" y="487"/>
                  </a:cxn>
                  <a:cxn ang="0">
                    <a:pos x="1" y="444"/>
                  </a:cxn>
                  <a:cxn ang="0">
                    <a:pos x="73" y="400"/>
                  </a:cxn>
                  <a:cxn ang="0">
                    <a:pos x="99" y="352"/>
                  </a:cxn>
                  <a:cxn ang="0">
                    <a:pos x="114" y="294"/>
                  </a:cxn>
                  <a:cxn ang="0">
                    <a:pos x="68" y="226"/>
                  </a:cxn>
                  <a:cxn ang="0">
                    <a:pos x="64" y="201"/>
                  </a:cxn>
                  <a:cxn ang="0">
                    <a:pos x="189" y="70"/>
                  </a:cxn>
                  <a:cxn ang="0">
                    <a:pos x="227" y="73"/>
                  </a:cxn>
                  <a:cxn ang="0">
                    <a:pos x="297" y="116"/>
                  </a:cxn>
                  <a:cxn ang="0">
                    <a:pos x="373" y="96"/>
                  </a:cxn>
                  <a:cxn ang="0">
                    <a:pos x="399" y="73"/>
                  </a:cxn>
                  <a:cxn ang="0">
                    <a:pos x="412" y="41"/>
                  </a:cxn>
                  <a:cxn ang="0">
                    <a:pos x="431" y="6"/>
                  </a:cxn>
                </a:cxnLst>
                <a:rect l="0" t="0" r="r" b="b"/>
                <a:pathLst>
                  <a:path w="851" h="858">
                    <a:moveTo>
                      <a:pt x="421" y="161"/>
                    </a:moveTo>
                    <a:lnTo>
                      <a:pt x="374" y="166"/>
                    </a:lnTo>
                    <a:lnTo>
                      <a:pt x="329" y="178"/>
                    </a:lnTo>
                    <a:lnTo>
                      <a:pt x="288" y="198"/>
                    </a:lnTo>
                    <a:lnTo>
                      <a:pt x="251" y="224"/>
                    </a:lnTo>
                    <a:lnTo>
                      <a:pt x="219" y="256"/>
                    </a:lnTo>
                    <a:lnTo>
                      <a:pt x="193" y="294"/>
                    </a:lnTo>
                    <a:lnTo>
                      <a:pt x="173" y="336"/>
                    </a:lnTo>
                    <a:lnTo>
                      <a:pt x="161" y="380"/>
                    </a:lnTo>
                    <a:lnTo>
                      <a:pt x="157" y="429"/>
                    </a:lnTo>
                    <a:lnTo>
                      <a:pt x="161" y="476"/>
                    </a:lnTo>
                    <a:lnTo>
                      <a:pt x="173" y="522"/>
                    </a:lnTo>
                    <a:lnTo>
                      <a:pt x="193" y="563"/>
                    </a:lnTo>
                    <a:lnTo>
                      <a:pt x="219" y="600"/>
                    </a:lnTo>
                    <a:lnTo>
                      <a:pt x="251" y="632"/>
                    </a:lnTo>
                    <a:lnTo>
                      <a:pt x="288" y="658"/>
                    </a:lnTo>
                    <a:lnTo>
                      <a:pt x="329" y="677"/>
                    </a:lnTo>
                    <a:lnTo>
                      <a:pt x="374" y="690"/>
                    </a:lnTo>
                    <a:lnTo>
                      <a:pt x="421" y="694"/>
                    </a:lnTo>
                    <a:lnTo>
                      <a:pt x="470" y="690"/>
                    </a:lnTo>
                    <a:lnTo>
                      <a:pt x="514" y="677"/>
                    </a:lnTo>
                    <a:lnTo>
                      <a:pt x="555" y="658"/>
                    </a:lnTo>
                    <a:lnTo>
                      <a:pt x="593" y="632"/>
                    </a:lnTo>
                    <a:lnTo>
                      <a:pt x="625" y="600"/>
                    </a:lnTo>
                    <a:lnTo>
                      <a:pt x="651" y="563"/>
                    </a:lnTo>
                    <a:lnTo>
                      <a:pt x="671" y="522"/>
                    </a:lnTo>
                    <a:lnTo>
                      <a:pt x="683" y="476"/>
                    </a:lnTo>
                    <a:lnTo>
                      <a:pt x="688" y="429"/>
                    </a:lnTo>
                    <a:lnTo>
                      <a:pt x="683" y="380"/>
                    </a:lnTo>
                    <a:lnTo>
                      <a:pt x="671" y="336"/>
                    </a:lnTo>
                    <a:lnTo>
                      <a:pt x="651" y="294"/>
                    </a:lnTo>
                    <a:lnTo>
                      <a:pt x="625" y="256"/>
                    </a:lnTo>
                    <a:lnTo>
                      <a:pt x="593" y="224"/>
                    </a:lnTo>
                    <a:lnTo>
                      <a:pt x="555" y="198"/>
                    </a:lnTo>
                    <a:lnTo>
                      <a:pt x="514" y="178"/>
                    </a:lnTo>
                    <a:lnTo>
                      <a:pt x="470" y="166"/>
                    </a:lnTo>
                    <a:lnTo>
                      <a:pt x="421" y="161"/>
                    </a:lnTo>
                    <a:close/>
                    <a:moveTo>
                      <a:pt x="452" y="0"/>
                    </a:moveTo>
                    <a:lnTo>
                      <a:pt x="467" y="1"/>
                    </a:lnTo>
                    <a:lnTo>
                      <a:pt x="596" y="36"/>
                    </a:lnTo>
                    <a:lnTo>
                      <a:pt x="599" y="36"/>
                    </a:lnTo>
                    <a:lnTo>
                      <a:pt x="606" y="38"/>
                    </a:lnTo>
                    <a:lnTo>
                      <a:pt x="613" y="41"/>
                    </a:lnTo>
                    <a:lnTo>
                      <a:pt x="622" y="47"/>
                    </a:lnTo>
                    <a:lnTo>
                      <a:pt x="630" y="58"/>
                    </a:lnTo>
                    <a:lnTo>
                      <a:pt x="633" y="71"/>
                    </a:lnTo>
                    <a:lnTo>
                      <a:pt x="633" y="91"/>
                    </a:lnTo>
                    <a:lnTo>
                      <a:pt x="631" y="111"/>
                    </a:lnTo>
                    <a:lnTo>
                      <a:pt x="630" y="128"/>
                    </a:lnTo>
                    <a:lnTo>
                      <a:pt x="628" y="139"/>
                    </a:lnTo>
                    <a:lnTo>
                      <a:pt x="628" y="146"/>
                    </a:lnTo>
                    <a:lnTo>
                      <a:pt x="630" y="154"/>
                    </a:lnTo>
                    <a:lnTo>
                      <a:pt x="634" y="163"/>
                    </a:lnTo>
                    <a:lnTo>
                      <a:pt x="656" y="181"/>
                    </a:lnTo>
                    <a:lnTo>
                      <a:pt x="666" y="192"/>
                    </a:lnTo>
                    <a:lnTo>
                      <a:pt x="679" y="203"/>
                    </a:lnTo>
                    <a:lnTo>
                      <a:pt x="688" y="213"/>
                    </a:lnTo>
                    <a:lnTo>
                      <a:pt x="694" y="221"/>
                    </a:lnTo>
                    <a:lnTo>
                      <a:pt x="697" y="224"/>
                    </a:lnTo>
                    <a:lnTo>
                      <a:pt x="774" y="218"/>
                    </a:lnTo>
                    <a:lnTo>
                      <a:pt x="778" y="218"/>
                    </a:lnTo>
                    <a:lnTo>
                      <a:pt x="785" y="220"/>
                    </a:lnTo>
                    <a:lnTo>
                      <a:pt x="796" y="223"/>
                    </a:lnTo>
                    <a:lnTo>
                      <a:pt x="805" y="232"/>
                    </a:lnTo>
                    <a:lnTo>
                      <a:pt x="813" y="245"/>
                    </a:lnTo>
                    <a:lnTo>
                      <a:pt x="816" y="258"/>
                    </a:lnTo>
                    <a:lnTo>
                      <a:pt x="820" y="274"/>
                    </a:lnTo>
                    <a:lnTo>
                      <a:pt x="826" y="294"/>
                    </a:lnTo>
                    <a:lnTo>
                      <a:pt x="831" y="314"/>
                    </a:lnTo>
                    <a:lnTo>
                      <a:pt x="837" y="334"/>
                    </a:lnTo>
                    <a:lnTo>
                      <a:pt x="841" y="352"/>
                    </a:lnTo>
                    <a:lnTo>
                      <a:pt x="846" y="368"/>
                    </a:lnTo>
                    <a:lnTo>
                      <a:pt x="848" y="378"/>
                    </a:lnTo>
                    <a:lnTo>
                      <a:pt x="851" y="384"/>
                    </a:lnTo>
                    <a:lnTo>
                      <a:pt x="851" y="407"/>
                    </a:lnTo>
                    <a:lnTo>
                      <a:pt x="846" y="421"/>
                    </a:lnTo>
                    <a:lnTo>
                      <a:pt x="835" y="433"/>
                    </a:lnTo>
                    <a:lnTo>
                      <a:pt x="808" y="448"/>
                    </a:lnTo>
                    <a:lnTo>
                      <a:pt x="794" y="455"/>
                    </a:lnTo>
                    <a:lnTo>
                      <a:pt x="782" y="459"/>
                    </a:lnTo>
                    <a:lnTo>
                      <a:pt x="773" y="462"/>
                    </a:lnTo>
                    <a:lnTo>
                      <a:pt x="770" y="464"/>
                    </a:lnTo>
                    <a:lnTo>
                      <a:pt x="738" y="560"/>
                    </a:lnTo>
                    <a:lnTo>
                      <a:pt x="738" y="564"/>
                    </a:lnTo>
                    <a:lnTo>
                      <a:pt x="741" y="569"/>
                    </a:lnTo>
                    <a:lnTo>
                      <a:pt x="746" y="578"/>
                    </a:lnTo>
                    <a:lnTo>
                      <a:pt x="753" y="590"/>
                    </a:lnTo>
                    <a:lnTo>
                      <a:pt x="764" y="603"/>
                    </a:lnTo>
                    <a:lnTo>
                      <a:pt x="773" y="615"/>
                    </a:lnTo>
                    <a:lnTo>
                      <a:pt x="781" y="630"/>
                    </a:lnTo>
                    <a:lnTo>
                      <a:pt x="785" y="645"/>
                    </a:lnTo>
                    <a:lnTo>
                      <a:pt x="782" y="662"/>
                    </a:lnTo>
                    <a:lnTo>
                      <a:pt x="771" y="679"/>
                    </a:lnTo>
                    <a:lnTo>
                      <a:pt x="703" y="748"/>
                    </a:lnTo>
                    <a:lnTo>
                      <a:pt x="691" y="758"/>
                    </a:lnTo>
                    <a:lnTo>
                      <a:pt x="682" y="768"/>
                    </a:lnTo>
                    <a:lnTo>
                      <a:pt x="676" y="775"/>
                    </a:lnTo>
                    <a:lnTo>
                      <a:pt x="673" y="777"/>
                    </a:lnTo>
                    <a:lnTo>
                      <a:pt x="668" y="781"/>
                    </a:lnTo>
                    <a:lnTo>
                      <a:pt x="662" y="786"/>
                    </a:lnTo>
                    <a:lnTo>
                      <a:pt x="654" y="789"/>
                    </a:lnTo>
                    <a:lnTo>
                      <a:pt x="644" y="789"/>
                    </a:lnTo>
                    <a:lnTo>
                      <a:pt x="630" y="786"/>
                    </a:lnTo>
                    <a:lnTo>
                      <a:pt x="615" y="777"/>
                    </a:lnTo>
                    <a:lnTo>
                      <a:pt x="598" y="764"/>
                    </a:lnTo>
                    <a:lnTo>
                      <a:pt x="586" y="755"/>
                    </a:lnTo>
                    <a:lnTo>
                      <a:pt x="578" y="751"/>
                    </a:lnTo>
                    <a:lnTo>
                      <a:pt x="574" y="748"/>
                    </a:lnTo>
                    <a:lnTo>
                      <a:pt x="571" y="746"/>
                    </a:lnTo>
                    <a:lnTo>
                      <a:pt x="568" y="746"/>
                    </a:lnTo>
                    <a:lnTo>
                      <a:pt x="561" y="745"/>
                    </a:lnTo>
                    <a:lnTo>
                      <a:pt x="554" y="745"/>
                    </a:lnTo>
                    <a:lnTo>
                      <a:pt x="546" y="746"/>
                    </a:lnTo>
                    <a:lnTo>
                      <a:pt x="539" y="749"/>
                    </a:lnTo>
                    <a:lnTo>
                      <a:pt x="493" y="758"/>
                    </a:lnTo>
                    <a:lnTo>
                      <a:pt x="481" y="760"/>
                    </a:lnTo>
                    <a:lnTo>
                      <a:pt x="476" y="761"/>
                    </a:lnTo>
                    <a:lnTo>
                      <a:pt x="472" y="761"/>
                    </a:lnTo>
                    <a:lnTo>
                      <a:pt x="469" y="763"/>
                    </a:lnTo>
                    <a:lnTo>
                      <a:pt x="461" y="771"/>
                    </a:lnTo>
                    <a:lnTo>
                      <a:pt x="458" y="777"/>
                    </a:lnTo>
                    <a:lnTo>
                      <a:pt x="453" y="789"/>
                    </a:lnTo>
                    <a:lnTo>
                      <a:pt x="447" y="804"/>
                    </a:lnTo>
                    <a:lnTo>
                      <a:pt x="438" y="822"/>
                    </a:lnTo>
                    <a:lnTo>
                      <a:pt x="428" y="838"/>
                    </a:lnTo>
                    <a:lnTo>
                      <a:pt x="417" y="851"/>
                    </a:lnTo>
                    <a:lnTo>
                      <a:pt x="403" y="858"/>
                    </a:lnTo>
                    <a:lnTo>
                      <a:pt x="242" y="815"/>
                    </a:lnTo>
                    <a:lnTo>
                      <a:pt x="240" y="813"/>
                    </a:lnTo>
                    <a:lnTo>
                      <a:pt x="236" y="812"/>
                    </a:lnTo>
                    <a:lnTo>
                      <a:pt x="230" y="806"/>
                    </a:lnTo>
                    <a:lnTo>
                      <a:pt x="224" y="798"/>
                    </a:lnTo>
                    <a:lnTo>
                      <a:pt x="221" y="786"/>
                    </a:lnTo>
                    <a:lnTo>
                      <a:pt x="219" y="771"/>
                    </a:lnTo>
                    <a:lnTo>
                      <a:pt x="222" y="737"/>
                    </a:lnTo>
                    <a:lnTo>
                      <a:pt x="224" y="722"/>
                    </a:lnTo>
                    <a:lnTo>
                      <a:pt x="224" y="708"/>
                    </a:lnTo>
                    <a:lnTo>
                      <a:pt x="219" y="694"/>
                    </a:lnTo>
                    <a:lnTo>
                      <a:pt x="211" y="685"/>
                    </a:lnTo>
                    <a:lnTo>
                      <a:pt x="202" y="677"/>
                    </a:lnTo>
                    <a:lnTo>
                      <a:pt x="192" y="668"/>
                    </a:lnTo>
                    <a:lnTo>
                      <a:pt x="172" y="648"/>
                    </a:lnTo>
                    <a:lnTo>
                      <a:pt x="164" y="639"/>
                    </a:lnTo>
                    <a:lnTo>
                      <a:pt x="155" y="630"/>
                    </a:lnTo>
                    <a:lnTo>
                      <a:pt x="151" y="627"/>
                    </a:lnTo>
                    <a:lnTo>
                      <a:pt x="141" y="626"/>
                    </a:lnTo>
                    <a:lnTo>
                      <a:pt x="129" y="627"/>
                    </a:lnTo>
                    <a:lnTo>
                      <a:pt x="119" y="630"/>
                    </a:lnTo>
                    <a:lnTo>
                      <a:pt x="88" y="633"/>
                    </a:lnTo>
                    <a:lnTo>
                      <a:pt x="71" y="633"/>
                    </a:lnTo>
                    <a:lnTo>
                      <a:pt x="59" y="632"/>
                    </a:lnTo>
                    <a:lnTo>
                      <a:pt x="52" y="627"/>
                    </a:lnTo>
                    <a:lnTo>
                      <a:pt x="47" y="619"/>
                    </a:lnTo>
                    <a:lnTo>
                      <a:pt x="30" y="569"/>
                    </a:lnTo>
                    <a:lnTo>
                      <a:pt x="26" y="552"/>
                    </a:lnTo>
                    <a:lnTo>
                      <a:pt x="21" y="539"/>
                    </a:lnTo>
                    <a:lnTo>
                      <a:pt x="20" y="529"/>
                    </a:lnTo>
                    <a:lnTo>
                      <a:pt x="17" y="519"/>
                    </a:lnTo>
                    <a:lnTo>
                      <a:pt x="12" y="503"/>
                    </a:lnTo>
                    <a:lnTo>
                      <a:pt x="8" y="487"/>
                    </a:lnTo>
                    <a:lnTo>
                      <a:pt x="5" y="470"/>
                    </a:lnTo>
                    <a:lnTo>
                      <a:pt x="1" y="456"/>
                    </a:lnTo>
                    <a:lnTo>
                      <a:pt x="0" y="448"/>
                    </a:lnTo>
                    <a:lnTo>
                      <a:pt x="1" y="444"/>
                    </a:lnTo>
                    <a:lnTo>
                      <a:pt x="17" y="429"/>
                    </a:lnTo>
                    <a:lnTo>
                      <a:pt x="32" y="419"/>
                    </a:lnTo>
                    <a:lnTo>
                      <a:pt x="59" y="407"/>
                    </a:lnTo>
                    <a:lnTo>
                      <a:pt x="73" y="400"/>
                    </a:lnTo>
                    <a:lnTo>
                      <a:pt x="85" y="390"/>
                    </a:lnTo>
                    <a:lnTo>
                      <a:pt x="93" y="381"/>
                    </a:lnTo>
                    <a:lnTo>
                      <a:pt x="96" y="369"/>
                    </a:lnTo>
                    <a:lnTo>
                      <a:pt x="99" y="352"/>
                    </a:lnTo>
                    <a:lnTo>
                      <a:pt x="103" y="334"/>
                    </a:lnTo>
                    <a:lnTo>
                      <a:pt x="108" y="317"/>
                    </a:lnTo>
                    <a:lnTo>
                      <a:pt x="113" y="303"/>
                    </a:lnTo>
                    <a:lnTo>
                      <a:pt x="114" y="294"/>
                    </a:lnTo>
                    <a:lnTo>
                      <a:pt x="108" y="279"/>
                    </a:lnTo>
                    <a:lnTo>
                      <a:pt x="103" y="273"/>
                    </a:lnTo>
                    <a:lnTo>
                      <a:pt x="102" y="270"/>
                    </a:lnTo>
                    <a:lnTo>
                      <a:pt x="68" y="226"/>
                    </a:lnTo>
                    <a:lnTo>
                      <a:pt x="67" y="224"/>
                    </a:lnTo>
                    <a:lnTo>
                      <a:pt x="64" y="220"/>
                    </a:lnTo>
                    <a:lnTo>
                      <a:pt x="62" y="212"/>
                    </a:lnTo>
                    <a:lnTo>
                      <a:pt x="64" y="201"/>
                    </a:lnTo>
                    <a:lnTo>
                      <a:pt x="70" y="191"/>
                    </a:lnTo>
                    <a:lnTo>
                      <a:pt x="183" y="74"/>
                    </a:lnTo>
                    <a:lnTo>
                      <a:pt x="184" y="73"/>
                    </a:lnTo>
                    <a:lnTo>
                      <a:pt x="189" y="70"/>
                    </a:lnTo>
                    <a:lnTo>
                      <a:pt x="195" y="65"/>
                    </a:lnTo>
                    <a:lnTo>
                      <a:pt x="204" y="64"/>
                    </a:lnTo>
                    <a:lnTo>
                      <a:pt x="215" y="65"/>
                    </a:lnTo>
                    <a:lnTo>
                      <a:pt x="227" y="73"/>
                    </a:lnTo>
                    <a:lnTo>
                      <a:pt x="280" y="111"/>
                    </a:lnTo>
                    <a:lnTo>
                      <a:pt x="281" y="113"/>
                    </a:lnTo>
                    <a:lnTo>
                      <a:pt x="288" y="114"/>
                    </a:lnTo>
                    <a:lnTo>
                      <a:pt x="297" y="116"/>
                    </a:lnTo>
                    <a:lnTo>
                      <a:pt x="312" y="113"/>
                    </a:lnTo>
                    <a:lnTo>
                      <a:pt x="358" y="99"/>
                    </a:lnTo>
                    <a:lnTo>
                      <a:pt x="368" y="97"/>
                    </a:lnTo>
                    <a:lnTo>
                      <a:pt x="373" y="96"/>
                    </a:lnTo>
                    <a:lnTo>
                      <a:pt x="376" y="96"/>
                    </a:lnTo>
                    <a:lnTo>
                      <a:pt x="382" y="94"/>
                    </a:lnTo>
                    <a:lnTo>
                      <a:pt x="390" y="88"/>
                    </a:lnTo>
                    <a:lnTo>
                      <a:pt x="399" y="73"/>
                    </a:lnTo>
                    <a:lnTo>
                      <a:pt x="400" y="70"/>
                    </a:lnTo>
                    <a:lnTo>
                      <a:pt x="403" y="62"/>
                    </a:lnTo>
                    <a:lnTo>
                      <a:pt x="408" y="53"/>
                    </a:lnTo>
                    <a:lnTo>
                      <a:pt x="412" y="41"/>
                    </a:lnTo>
                    <a:lnTo>
                      <a:pt x="417" y="30"/>
                    </a:lnTo>
                    <a:lnTo>
                      <a:pt x="420" y="21"/>
                    </a:lnTo>
                    <a:lnTo>
                      <a:pt x="425" y="13"/>
                    </a:lnTo>
                    <a:lnTo>
                      <a:pt x="431" y="6"/>
                    </a:lnTo>
                    <a:lnTo>
                      <a:pt x="440" y="1"/>
                    </a:lnTo>
                    <a:lnTo>
                      <a:pt x="4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sp>
            <p:nvSpPr>
              <p:cNvPr id="33" name="Freeform 12">
                <a:extLst>
                  <a:ext uri="{FF2B5EF4-FFF2-40B4-BE49-F238E27FC236}">
                    <a16:creationId xmlns:a16="http://schemas.microsoft.com/office/drawing/2014/main" id="{10D01C17-7CDE-4947-8E46-2A1AE5A95291}"/>
                  </a:ext>
                </a:extLst>
              </p:cNvPr>
              <p:cNvSpPr>
                <a:spLocks noEditPoints="1"/>
              </p:cNvSpPr>
              <p:nvPr/>
            </p:nvSpPr>
            <p:spPr bwMode="auto">
              <a:xfrm>
                <a:off x="13130213" y="2701925"/>
                <a:ext cx="663575" cy="666750"/>
              </a:xfrm>
              <a:custGeom>
                <a:avLst/>
                <a:gdLst/>
                <a:ahLst/>
                <a:cxnLst>
                  <a:cxn ang="0">
                    <a:pos x="209" y="104"/>
                  </a:cxn>
                  <a:cxn ang="0">
                    <a:pos x="181" y="107"/>
                  </a:cxn>
                  <a:cxn ang="0">
                    <a:pos x="155" y="118"/>
                  </a:cxn>
                  <a:cxn ang="0">
                    <a:pos x="134" y="134"/>
                  </a:cxn>
                  <a:cxn ang="0">
                    <a:pos x="117" y="157"/>
                  </a:cxn>
                  <a:cxn ang="0">
                    <a:pos x="107" y="182"/>
                  </a:cxn>
                  <a:cxn ang="0">
                    <a:pos x="102" y="211"/>
                  </a:cxn>
                  <a:cxn ang="0">
                    <a:pos x="107" y="238"/>
                  </a:cxn>
                  <a:cxn ang="0">
                    <a:pos x="117" y="264"/>
                  </a:cxn>
                  <a:cxn ang="0">
                    <a:pos x="134" y="285"/>
                  </a:cxn>
                  <a:cxn ang="0">
                    <a:pos x="155" y="302"/>
                  </a:cxn>
                  <a:cxn ang="0">
                    <a:pos x="181" y="313"/>
                  </a:cxn>
                  <a:cxn ang="0">
                    <a:pos x="209" y="318"/>
                  </a:cxn>
                  <a:cxn ang="0">
                    <a:pos x="237" y="313"/>
                  </a:cxn>
                  <a:cxn ang="0">
                    <a:pos x="262" y="302"/>
                  </a:cxn>
                  <a:cxn ang="0">
                    <a:pos x="285" y="285"/>
                  </a:cxn>
                  <a:cxn ang="0">
                    <a:pos x="301" y="264"/>
                  </a:cxn>
                  <a:cxn ang="0">
                    <a:pos x="312" y="238"/>
                  </a:cxn>
                  <a:cxn ang="0">
                    <a:pos x="315" y="211"/>
                  </a:cxn>
                  <a:cxn ang="0">
                    <a:pos x="312" y="182"/>
                  </a:cxn>
                  <a:cxn ang="0">
                    <a:pos x="301" y="157"/>
                  </a:cxn>
                  <a:cxn ang="0">
                    <a:pos x="285" y="134"/>
                  </a:cxn>
                  <a:cxn ang="0">
                    <a:pos x="262" y="118"/>
                  </a:cxn>
                  <a:cxn ang="0">
                    <a:pos x="237" y="107"/>
                  </a:cxn>
                  <a:cxn ang="0">
                    <a:pos x="209" y="104"/>
                  </a:cxn>
                  <a:cxn ang="0">
                    <a:pos x="209" y="0"/>
                  </a:cxn>
                  <a:cxn ang="0">
                    <a:pos x="251" y="5"/>
                  </a:cxn>
                  <a:cxn ang="0">
                    <a:pos x="291" y="17"/>
                  </a:cxn>
                  <a:cxn ang="0">
                    <a:pos x="326" y="37"/>
                  </a:cxn>
                  <a:cxn ang="0">
                    <a:pos x="358" y="63"/>
                  </a:cxn>
                  <a:cxn ang="0">
                    <a:pos x="382" y="93"/>
                  </a:cxn>
                  <a:cxn ang="0">
                    <a:pos x="402" y="128"/>
                  </a:cxn>
                  <a:cxn ang="0">
                    <a:pos x="414" y="168"/>
                  </a:cxn>
                  <a:cxn ang="0">
                    <a:pos x="418" y="211"/>
                  </a:cxn>
                  <a:cxn ang="0">
                    <a:pos x="414" y="252"/>
                  </a:cxn>
                  <a:cxn ang="0">
                    <a:pos x="402" y="292"/>
                  </a:cxn>
                  <a:cxn ang="0">
                    <a:pos x="382" y="327"/>
                  </a:cxn>
                  <a:cxn ang="0">
                    <a:pos x="358" y="359"/>
                  </a:cxn>
                  <a:cxn ang="0">
                    <a:pos x="326" y="383"/>
                  </a:cxn>
                  <a:cxn ang="0">
                    <a:pos x="291" y="403"/>
                  </a:cxn>
                  <a:cxn ang="0">
                    <a:pos x="251" y="415"/>
                  </a:cxn>
                  <a:cxn ang="0">
                    <a:pos x="209" y="420"/>
                  </a:cxn>
                  <a:cxn ang="0">
                    <a:pos x="167" y="415"/>
                  </a:cxn>
                  <a:cxn ang="0">
                    <a:pos x="128" y="403"/>
                  </a:cxn>
                  <a:cxn ang="0">
                    <a:pos x="93" y="383"/>
                  </a:cxn>
                  <a:cxn ang="0">
                    <a:pos x="61" y="359"/>
                  </a:cxn>
                  <a:cxn ang="0">
                    <a:pos x="37" y="327"/>
                  </a:cxn>
                  <a:cxn ang="0">
                    <a:pos x="17" y="292"/>
                  </a:cxn>
                  <a:cxn ang="0">
                    <a:pos x="5" y="252"/>
                  </a:cxn>
                  <a:cxn ang="0">
                    <a:pos x="0" y="211"/>
                  </a:cxn>
                  <a:cxn ang="0">
                    <a:pos x="5" y="168"/>
                  </a:cxn>
                  <a:cxn ang="0">
                    <a:pos x="17" y="128"/>
                  </a:cxn>
                  <a:cxn ang="0">
                    <a:pos x="37" y="93"/>
                  </a:cxn>
                  <a:cxn ang="0">
                    <a:pos x="61" y="63"/>
                  </a:cxn>
                  <a:cxn ang="0">
                    <a:pos x="93" y="37"/>
                  </a:cxn>
                  <a:cxn ang="0">
                    <a:pos x="128" y="17"/>
                  </a:cxn>
                  <a:cxn ang="0">
                    <a:pos x="167" y="5"/>
                  </a:cxn>
                  <a:cxn ang="0">
                    <a:pos x="209" y="0"/>
                  </a:cxn>
                </a:cxnLst>
                <a:rect l="0" t="0" r="r" b="b"/>
                <a:pathLst>
                  <a:path w="418" h="420">
                    <a:moveTo>
                      <a:pt x="209" y="104"/>
                    </a:moveTo>
                    <a:lnTo>
                      <a:pt x="181" y="107"/>
                    </a:lnTo>
                    <a:lnTo>
                      <a:pt x="155" y="118"/>
                    </a:lnTo>
                    <a:lnTo>
                      <a:pt x="134" y="134"/>
                    </a:lnTo>
                    <a:lnTo>
                      <a:pt x="117" y="157"/>
                    </a:lnTo>
                    <a:lnTo>
                      <a:pt x="107" y="182"/>
                    </a:lnTo>
                    <a:lnTo>
                      <a:pt x="102" y="211"/>
                    </a:lnTo>
                    <a:lnTo>
                      <a:pt x="107" y="238"/>
                    </a:lnTo>
                    <a:lnTo>
                      <a:pt x="117" y="264"/>
                    </a:lnTo>
                    <a:lnTo>
                      <a:pt x="134" y="285"/>
                    </a:lnTo>
                    <a:lnTo>
                      <a:pt x="155" y="302"/>
                    </a:lnTo>
                    <a:lnTo>
                      <a:pt x="181" y="313"/>
                    </a:lnTo>
                    <a:lnTo>
                      <a:pt x="209" y="318"/>
                    </a:lnTo>
                    <a:lnTo>
                      <a:pt x="237" y="313"/>
                    </a:lnTo>
                    <a:lnTo>
                      <a:pt x="262" y="302"/>
                    </a:lnTo>
                    <a:lnTo>
                      <a:pt x="285" y="285"/>
                    </a:lnTo>
                    <a:lnTo>
                      <a:pt x="301" y="264"/>
                    </a:lnTo>
                    <a:lnTo>
                      <a:pt x="312" y="238"/>
                    </a:lnTo>
                    <a:lnTo>
                      <a:pt x="315" y="211"/>
                    </a:lnTo>
                    <a:lnTo>
                      <a:pt x="312" y="182"/>
                    </a:lnTo>
                    <a:lnTo>
                      <a:pt x="301" y="157"/>
                    </a:lnTo>
                    <a:lnTo>
                      <a:pt x="285" y="134"/>
                    </a:lnTo>
                    <a:lnTo>
                      <a:pt x="262" y="118"/>
                    </a:lnTo>
                    <a:lnTo>
                      <a:pt x="237" y="107"/>
                    </a:lnTo>
                    <a:lnTo>
                      <a:pt x="209" y="104"/>
                    </a:lnTo>
                    <a:close/>
                    <a:moveTo>
                      <a:pt x="209" y="0"/>
                    </a:moveTo>
                    <a:lnTo>
                      <a:pt x="251" y="5"/>
                    </a:lnTo>
                    <a:lnTo>
                      <a:pt x="291" y="17"/>
                    </a:lnTo>
                    <a:lnTo>
                      <a:pt x="326" y="37"/>
                    </a:lnTo>
                    <a:lnTo>
                      <a:pt x="358" y="63"/>
                    </a:lnTo>
                    <a:lnTo>
                      <a:pt x="382" y="93"/>
                    </a:lnTo>
                    <a:lnTo>
                      <a:pt x="402" y="128"/>
                    </a:lnTo>
                    <a:lnTo>
                      <a:pt x="414" y="168"/>
                    </a:lnTo>
                    <a:lnTo>
                      <a:pt x="418" y="211"/>
                    </a:lnTo>
                    <a:lnTo>
                      <a:pt x="414" y="252"/>
                    </a:lnTo>
                    <a:lnTo>
                      <a:pt x="402" y="292"/>
                    </a:lnTo>
                    <a:lnTo>
                      <a:pt x="382" y="327"/>
                    </a:lnTo>
                    <a:lnTo>
                      <a:pt x="358" y="359"/>
                    </a:lnTo>
                    <a:lnTo>
                      <a:pt x="326" y="383"/>
                    </a:lnTo>
                    <a:lnTo>
                      <a:pt x="291" y="403"/>
                    </a:lnTo>
                    <a:lnTo>
                      <a:pt x="251" y="415"/>
                    </a:lnTo>
                    <a:lnTo>
                      <a:pt x="209" y="420"/>
                    </a:lnTo>
                    <a:lnTo>
                      <a:pt x="167" y="415"/>
                    </a:lnTo>
                    <a:lnTo>
                      <a:pt x="128" y="403"/>
                    </a:lnTo>
                    <a:lnTo>
                      <a:pt x="93" y="383"/>
                    </a:lnTo>
                    <a:lnTo>
                      <a:pt x="61" y="359"/>
                    </a:lnTo>
                    <a:lnTo>
                      <a:pt x="37" y="327"/>
                    </a:lnTo>
                    <a:lnTo>
                      <a:pt x="17" y="292"/>
                    </a:lnTo>
                    <a:lnTo>
                      <a:pt x="5" y="252"/>
                    </a:lnTo>
                    <a:lnTo>
                      <a:pt x="0" y="211"/>
                    </a:lnTo>
                    <a:lnTo>
                      <a:pt x="5" y="168"/>
                    </a:lnTo>
                    <a:lnTo>
                      <a:pt x="17" y="128"/>
                    </a:lnTo>
                    <a:lnTo>
                      <a:pt x="37" y="93"/>
                    </a:lnTo>
                    <a:lnTo>
                      <a:pt x="61" y="63"/>
                    </a:lnTo>
                    <a:lnTo>
                      <a:pt x="93" y="37"/>
                    </a:lnTo>
                    <a:lnTo>
                      <a:pt x="128" y="17"/>
                    </a:lnTo>
                    <a:lnTo>
                      <a:pt x="167" y="5"/>
                    </a:lnTo>
                    <a:lnTo>
                      <a:pt x="2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grpSp>
      </p:grpSp>
      <p:sp>
        <p:nvSpPr>
          <p:cNvPr id="34" name="Text Placeholder 14">
            <a:extLst>
              <a:ext uri="{FF2B5EF4-FFF2-40B4-BE49-F238E27FC236}">
                <a16:creationId xmlns:a16="http://schemas.microsoft.com/office/drawing/2014/main" id="{D366E765-A5E9-4B59-AC77-B3962F8F5BD5}"/>
              </a:ext>
            </a:extLst>
          </p:cNvPr>
          <p:cNvSpPr txBox="1">
            <a:spLocks/>
          </p:cNvSpPr>
          <p:nvPr/>
        </p:nvSpPr>
        <p:spPr>
          <a:xfrm>
            <a:off x="289369" y="2110430"/>
            <a:ext cx="2582227" cy="337288"/>
          </a:xfrm>
          <a:prstGeom prst="rect">
            <a:avLst/>
          </a:prstGeom>
          <a:noFill/>
        </p:spPr>
        <p:txBody>
          <a:bodyPr/>
          <a:lstStyle>
            <a:defPPr>
              <a:defRPr lang="en-US"/>
            </a:defPPr>
            <a:lvl1pPr indent="0" algn="ctr">
              <a:lnSpc>
                <a:spcPct val="100000"/>
              </a:lnSpc>
              <a:spcBef>
                <a:spcPts val="600"/>
              </a:spcBef>
              <a:spcAft>
                <a:spcPts val="600"/>
              </a:spcAft>
              <a:buFont typeface="Arial" panose="020B0604020202020204" pitchFamily="34" charset="0"/>
              <a:buNone/>
              <a:defRPr>
                <a:latin typeface="Calibri Light" panose="020F0302020204030204" pitchFamily="34" charset="0"/>
                <a:cs typeface="Calibri Light" panose="020F0302020204030204" pitchFamily="34" charset="0"/>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Particles</a:t>
            </a:r>
          </a:p>
        </p:txBody>
      </p:sp>
      <p:sp>
        <p:nvSpPr>
          <p:cNvPr id="35" name="Text Placeholder 14">
            <a:extLst>
              <a:ext uri="{FF2B5EF4-FFF2-40B4-BE49-F238E27FC236}">
                <a16:creationId xmlns:a16="http://schemas.microsoft.com/office/drawing/2014/main" id="{1A890516-5AEF-485A-8595-AA98B1F0885F}"/>
              </a:ext>
            </a:extLst>
          </p:cNvPr>
          <p:cNvSpPr txBox="1">
            <a:spLocks/>
          </p:cNvSpPr>
          <p:nvPr/>
        </p:nvSpPr>
        <p:spPr>
          <a:xfrm>
            <a:off x="3195876" y="2112238"/>
            <a:ext cx="2582230" cy="332473"/>
          </a:xfrm>
          <a:prstGeom prst="rect">
            <a:avLst/>
          </a:prstGeom>
          <a:noFill/>
        </p:spPr>
        <p:txBody>
          <a:bodyPr/>
          <a:lstStyle>
            <a:defPPr>
              <a:defRPr lang="en-US"/>
            </a:defPPr>
            <a:lvl1pPr indent="0" algn="ctr">
              <a:lnSpc>
                <a:spcPct val="100000"/>
              </a:lnSpc>
              <a:spcBef>
                <a:spcPts val="600"/>
              </a:spcBef>
              <a:spcAft>
                <a:spcPts val="600"/>
              </a:spcAft>
              <a:buFont typeface="Arial" panose="020B0604020202020204" pitchFamily="34" charset="0"/>
              <a:buNone/>
              <a:defRPr>
                <a:latin typeface="Calibri Light" panose="020F0302020204030204" pitchFamily="34" charset="0"/>
                <a:cs typeface="Calibri Light" panose="020F0302020204030204" pitchFamily="34" charset="0"/>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Mixing</a:t>
            </a:r>
          </a:p>
        </p:txBody>
      </p:sp>
      <p:sp>
        <p:nvSpPr>
          <p:cNvPr id="36" name="Text Placeholder 14">
            <a:extLst>
              <a:ext uri="{FF2B5EF4-FFF2-40B4-BE49-F238E27FC236}">
                <a16:creationId xmlns:a16="http://schemas.microsoft.com/office/drawing/2014/main" id="{B40E7086-07E8-41B0-A7CD-85F4EA432C22}"/>
              </a:ext>
            </a:extLst>
          </p:cNvPr>
          <p:cNvSpPr txBox="1">
            <a:spLocks/>
          </p:cNvSpPr>
          <p:nvPr/>
        </p:nvSpPr>
        <p:spPr>
          <a:xfrm>
            <a:off x="6127584" y="2112238"/>
            <a:ext cx="2582228" cy="318826"/>
          </a:xfrm>
          <a:prstGeom prst="rect">
            <a:avLst/>
          </a:prstGeom>
          <a:noFill/>
        </p:spPr>
        <p:txBody>
          <a:bodyPr/>
          <a:lstStyle>
            <a:defPPr>
              <a:defRPr lang="en-US"/>
            </a:defPPr>
            <a:lvl1pPr indent="0" algn="ctr">
              <a:lnSpc>
                <a:spcPct val="100000"/>
              </a:lnSpc>
              <a:spcBef>
                <a:spcPts val="600"/>
              </a:spcBef>
              <a:spcAft>
                <a:spcPts val="600"/>
              </a:spcAft>
              <a:buFont typeface="Arial" panose="020B0604020202020204" pitchFamily="34" charset="0"/>
              <a:buNone/>
              <a:defRPr>
                <a:latin typeface="Calibri Light" panose="020F0302020204030204" pitchFamily="34" charset="0"/>
                <a:cs typeface="Calibri Light" panose="020F0302020204030204" pitchFamily="34" charset="0"/>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Flow</a:t>
            </a:r>
          </a:p>
        </p:txBody>
      </p:sp>
      <p:sp>
        <p:nvSpPr>
          <p:cNvPr id="37" name="Text Placeholder 14">
            <a:extLst>
              <a:ext uri="{FF2B5EF4-FFF2-40B4-BE49-F238E27FC236}">
                <a16:creationId xmlns:a16="http://schemas.microsoft.com/office/drawing/2014/main" id="{A15F54A9-D480-4D81-80B0-206662CC0E7D}"/>
              </a:ext>
            </a:extLst>
          </p:cNvPr>
          <p:cNvSpPr txBox="1">
            <a:spLocks/>
          </p:cNvSpPr>
          <p:nvPr/>
        </p:nvSpPr>
        <p:spPr>
          <a:xfrm>
            <a:off x="9063277" y="2112237"/>
            <a:ext cx="2582229" cy="346121"/>
          </a:xfrm>
          <a:prstGeom prst="rect">
            <a:avLst/>
          </a:prstGeom>
          <a:noFill/>
        </p:spPr>
        <p:txBody>
          <a:bodyPr/>
          <a:lstStyle>
            <a:defPPr>
              <a:defRPr lang="en-US"/>
            </a:defPPr>
            <a:lvl1pPr indent="0" algn="ctr">
              <a:lnSpc>
                <a:spcPct val="100000"/>
              </a:lnSpc>
              <a:spcBef>
                <a:spcPts val="600"/>
              </a:spcBef>
              <a:spcAft>
                <a:spcPts val="600"/>
              </a:spcAft>
              <a:buFont typeface="Arial" panose="020B0604020202020204" pitchFamily="34" charset="0"/>
              <a:buNone/>
              <a:defRPr>
                <a:latin typeface="Calibri Light" panose="020F0302020204030204" pitchFamily="34" charset="0"/>
                <a:cs typeface="Calibri Light" panose="020F0302020204030204" pitchFamily="34" charset="0"/>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Compaction</a:t>
            </a:r>
          </a:p>
        </p:txBody>
      </p:sp>
      <p:grpSp>
        <p:nvGrpSpPr>
          <p:cNvPr id="38" name="Group 37">
            <a:extLst>
              <a:ext uri="{FF2B5EF4-FFF2-40B4-BE49-F238E27FC236}">
                <a16:creationId xmlns:a16="http://schemas.microsoft.com/office/drawing/2014/main" id="{3A85AA0A-DFFD-493D-B260-0ABE4DE185C1}"/>
              </a:ext>
            </a:extLst>
          </p:cNvPr>
          <p:cNvGrpSpPr/>
          <p:nvPr/>
        </p:nvGrpSpPr>
        <p:grpSpPr>
          <a:xfrm>
            <a:off x="2645287" y="2933358"/>
            <a:ext cx="6568869" cy="649041"/>
            <a:chOff x="2645287" y="2933358"/>
            <a:chExt cx="6568869" cy="649041"/>
          </a:xfrm>
        </p:grpSpPr>
        <p:grpSp>
          <p:nvGrpSpPr>
            <p:cNvPr id="39" name="Group 38">
              <a:extLst>
                <a:ext uri="{FF2B5EF4-FFF2-40B4-BE49-F238E27FC236}">
                  <a16:creationId xmlns:a16="http://schemas.microsoft.com/office/drawing/2014/main" id="{AA0E17DD-EBCB-4ADD-A68D-6BCD7064A554}"/>
                </a:ext>
              </a:extLst>
            </p:cNvPr>
            <p:cNvGrpSpPr/>
            <p:nvPr/>
          </p:nvGrpSpPr>
          <p:grpSpPr>
            <a:xfrm>
              <a:off x="2645287" y="2934399"/>
              <a:ext cx="648000" cy="648000"/>
              <a:chOff x="7824613" y="5400834"/>
              <a:chExt cx="567547" cy="568390"/>
            </a:xfrm>
          </p:grpSpPr>
          <p:grpSp>
            <p:nvGrpSpPr>
              <p:cNvPr id="50" name="Group 49">
                <a:extLst>
                  <a:ext uri="{FF2B5EF4-FFF2-40B4-BE49-F238E27FC236}">
                    <a16:creationId xmlns:a16="http://schemas.microsoft.com/office/drawing/2014/main" id="{4053A829-EF1C-4450-BE1F-46FF08B4835F}"/>
                  </a:ext>
                </a:extLst>
              </p:cNvPr>
              <p:cNvGrpSpPr/>
              <p:nvPr/>
            </p:nvGrpSpPr>
            <p:grpSpPr>
              <a:xfrm>
                <a:off x="7824613" y="5400834"/>
                <a:ext cx="567547" cy="568390"/>
                <a:chOff x="7824613" y="5400834"/>
                <a:chExt cx="526907" cy="527690"/>
              </a:xfrm>
            </p:grpSpPr>
            <p:sp>
              <p:nvSpPr>
                <p:cNvPr id="52" name="Freeform 15">
                  <a:extLst>
                    <a:ext uri="{FF2B5EF4-FFF2-40B4-BE49-F238E27FC236}">
                      <a16:creationId xmlns:a16="http://schemas.microsoft.com/office/drawing/2014/main" id="{1A1F418E-5E36-4E20-9946-32C301D929B3}"/>
                    </a:ext>
                  </a:extLst>
                </p:cNvPr>
                <p:cNvSpPr>
                  <a:spLocks/>
                </p:cNvSpPr>
                <p:nvPr/>
              </p:nvSpPr>
              <p:spPr bwMode="auto">
                <a:xfrm>
                  <a:off x="7824613" y="5400834"/>
                  <a:ext cx="526907" cy="527690"/>
                </a:xfrm>
                <a:custGeom>
                  <a:avLst/>
                  <a:gdLst/>
                  <a:ahLst/>
                  <a:cxnLst>
                    <a:cxn ang="0">
                      <a:pos x="593" y="0"/>
                    </a:cxn>
                    <a:cxn ang="0">
                      <a:pos x="1431" y="0"/>
                    </a:cxn>
                    <a:cxn ang="0">
                      <a:pos x="2021" y="593"/>
                    </a:cxn>
                    <a:cxn ang="0">
                      <a:pos x="2021" y="1431"/>
                    </a:cxn>
                    <a:cxn ang="0">
                      <a:pos x="1431" y="2024"/>
                    </a:cxn>
                    <a:cxn ang="0">
                      <a:pos x="593" y="2024"/>
                    </a:cxn>
                    <a:cxn ang="0">
                      <a:pos x="0" y="1431"/>
                    </a:cxn>
                    <a:cxn ang="0">
                      <a:pos x="0" y="593"/>
                    </a:cxn>
                    <a:cxn ang="0">
                      <a:pos x="593" y="0"/>
                    </a:cxn>
                  </a:cxnLst>
                  <a:rect l="0" t="0" r="r" b="b"/>
                  <a:pathLst>
                    <a:path w="2021" h="2024">
                      <a:moveTo>
                        <a:pt x="593" y="0"/>
                      </a:moveTo>
                      <a:lnTo>
                        <a:pt x="1431" y="0"/>
                      </a:lnTo>
                      <a:lnTo>
                        <a:pt x="2021" y="593"/>
                      </a:lnTo>
                      <a:lnTo>
                        <a:pt x="2021" y="1431"/>
                      </a:lnTo>
                      <a:lnTo>
                        <a:pt x="1431" y="2024"/>
                      </a:lnTo>
                      <a:lnTo>
                        <a:pt x="593" y="2024"/>
                      </a:lnTo>
                      <a:lnTo>
                        <a:pt x="0" y="1431"/>
                      </a:lnTo>
                      <a:lnTo>
                        <a:pt x="0" y="593"/>
                      </a:lnTo>
                      <a:lnTo>
                        <a:pt x="593" y="0"/>
                      </a:lnTo>
                      <a:close/>
                    </a:path>
                  </a:pathLst>
                </a:custGeom>
                <a:solidFill>
                  <a:schemeClr val="bg1">
                    <a:lumMod val="85000"/>
                  </a:schemeClr>
                </a:solidFill>
                <a:ln w="0">
                  <a:solidFill>
                    <a:srgbClr val="D9E3E3"/>
                  </a:solidFill>
                  <a:prstDash val="solid"/>
                  <a:round/>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sp>
              <p:nvSpPr>
                <p:cNvPr id="53" name="Rectangle 52">
                  <a:extLst>
                    <a:ext uri="{FF2B5EF4-FFF2-40B4-BE49-F238E27FC236}">
                      <a16:creationId xmlns:a16="http://schemas.microsoft.com/office/drawing/2014/main" id="{4BC613E0-DB8F-4626-9BA3-D2E5049191E7}"/>
                    </a:ext>
                  </a:extLst>
                </p:cNvPr>
                <p:cNvSpPr/>
                <p:nvPr/>
              </p:nvSpPr>
              <p:spPr>
                <a:xfrm>
                  <a:off x="7860236" y="5582920"/>
                  <a:ext cx="460804"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800">
                    <a:solidFill>
                      <a:prstClr val="white"/>
                    </a:solidFill>
                    <a:latin typeface="Calibri"/>
                  </a:endParaRPr>
                </a:p>
              </p:txBody>
            </p:sp>
          </p:grpSp>
          <p:sp>
            <p:nvSpPr>
              <p:cNvPr id="51" name="Freeform 106">
                <a:extLst>
                  <a:ext uri="{FF2B5EF4-FFF2-40B4-BE49-F238E27FC236}">
                    <a16:creationId xmlns:a16="http://schemas.microsoft.com/office/drawing/2014/main" id="{39AD1FFE-2FE0-4E49-BA47-7A4594F797D1}"/>
                  </a:ext>
                </a:extLst>
              </p:cNvPr>
              <p:cNvSpPr>
                <a:spLocks/>
              </p:cNvSpPr>
              <p:nvPr/>
            </p:nvSpPr>
            <p:spPr bwMode="auto">
              <a:xfrm>
                <a:off x="7856855" y="5437474"/>
                <a:ext cx="504825" cy="505949"/>
              </a:xfrm>
              <a:custGeom>
                <a:avLst/>
                <a:gdLst/>
                <a:ahLst/>
                <a:cxnLst/>
                <a:rect l="l" t="t" r="r" b="b"/>
                <a:pathLst>
                  <a:path w="2540757" h="2546416">
                    <a:moveTo>
                      <a:pt x="1563118" y="1081488"/>
                    </a:moveTo>
                    <a:cubicBezTo>
                      <a:pt x="1602136" y="1081488"/>
                      <a:pt x="1633036" y="1094516"/>
                      <a:pt x="1655819" y="1120574"/>
                    </a:cubicBezTo>
                    <a:cubicBezTo>
                      <a:pt x="1678602" y="1146631"/>
                      <a:pt x="1689994" y="1187900"/>
                      <a:pt x="1689994" y="1244380"/>
                    </a:cubicBezTo>
                    <a:cubicBezTo>
                      <a:pt x="1689994" y="1311502"/>
                      <a:pt x="1679080" y="1358023"/>
                      <a:pt x="1657252" y="1383944"/>
                    </a:cubicBezTo>
                    <a:cubicBezTo>
                      <a:pt x="1635424" y="1409865"/>
                      <a:pt x="1604592" y="1422825"/>
                      <a:pt x="1564755" y="1422825"/>
                    </a:cubicBezTo>
                    <a:cubicBezTo>
                      <a:pt x="1526010" y="1422825"/>
                      <a:pt x="1495383" y="1409592"/>
                      <a:pt x="1472872" y="1383125"/>
                    </a:cubicBezTo>
                    <a:cubicBezTo>
                      <a:pt x="1450362" y="1356659"/>
                      <a:pt x="1439107" y="1313139"/>
                      <a:pt x="1439107" y="1252566"/>
                    </a:cubicBezTo>
                    <a:cubicBezTo>
                      <a:pt x="1439107" y="1191447"/>
                      <a:pt x="1450430" y="1147654"/>
                      <a:pt x="1473077" y="1121188"/>
                    </a:cubicBezTo>
                    <a:cubicBezTo>
                      <a:pt x="1495724" y="1094721"/>
                      <a:pt x="1525737" y="1081488"/>
                      <a:pt x="1563118" y="1081488"/>
                    </a:cubicBezTo>
                    <a:close/>
                    <a:moveTo>
                      <a:pt x="2157761" y="1073302"/>
                    </a:moveTo>
                    <a:lnTo>
                      <a:pt x="2210558" y="1073302"/>
                    </a:lnTo>
                    <a:cubicBezTo>
                      <a:pt x="2245210" y="1073302"/>
                      <a:pt x="2268811" y="1079851"/>
                      <a:pt x="2281363" y="1092948"/>
                    </a:cubicBezTo>
                    <a:cubicBezTo>
                      <a:pt x="2293914" y="1106044"/>
                      <a:pt x="2300189" y="1122006"/>
                      <a:pt x="2300189" y="1140833"/>
                    </a:cubicBezTo>
                    <a:cubicBezTo>
                      <a:pt x="2300189" y="1160205"/>
                      <a:pt x="2292959" y="1176099"/>
                      <a:pt x="2278498" y="1188514"/>
                    </a:cubicBezTo>
                    <a:cubicBezTo>
                      <a:pt x="2264036" y="1200928"/>
                      <a:pt x="2238934" y="1207136"/>
                      <a:pt x="2203191" y="1207136"/>
                    </a:cubicBezTo>
                    <a:lnTo>
                      <a:pt x="2157761" y="1207136"/>
                    </a:lnTo>
                    <a:close/>
                    <a:moveTo>
                      <a:pt x="1971540" y="951337"/>
                    </a:moveTo>
                    <a:lnTo>
                      <a:pt x="1971540" y="1551338"/>
                    </a:lnTo>
                    <a:lnTo>
                      <a:pt x="2157761" y="1551338"/>
                    </a:lnTo>
                    <a:lnTo>
                      <a:pt x="2157761" y="1328691"/>
                    </a:lnTo>
                    <a:lnTo>
                      <a:pt x="2259262" y="1328691"/>
                    </a:lnTo>
                    <a:cubicBezTo>
                      <a:pt x="2334023" y="1328691"/>
                      <a:pt x="2389617" y="1311638"/>
                      <a:pt x="2426042" y="1277532"/>
                    </a:cubicBezTo>
                    <a:cubicBezTo>
                      <a:pt x="2462468" y="1243425"/>
                      <a:pt x="2480681" y="1196085"/>
                      <a:pt x="2480681" y="1135512"/>
                    </a:cubicBezTo>
                    <a:cubicBezTo>
                      <a:pt x="2480681" y="1076576"/>
                      <a:pt x="2463968" y="1031147"/>
                      <a:pt x="2430544" y="999223"/>
                    </a:cubicBezTo>
                    <a:cubicBezTo>
                      <a:pt x="2397120" y="967299"/>
                      <a:pt x="2346847" y="951337"/>
                      <a:pt x="2279725" y="951337"/>
                    </a:cubicBezTo>
                    <a:close/>
                    <a:moveTo>
                      <a:pt x="653853" y="951337"/>
                    </a:moveTo>
                    <a:lnTo>
                      <a:pt x="653853" y="1099496"/>
                    </a:lnTo>
                    <a:lnTo>
                      <a:pt x="842939" y="1099496"/>
                    </a:lnTo>
                    <a:lnTo>
                      <a:pt x="842939" y="1551338"/>
                    </a:lnTo>
                    <a:lnTo>
                      <a:pt x="1028342" y="1551338"/>
                    </a:lnTo>
                    <a:lnTo>
                      <a:pt x="1028342" y="1099496"/>
                    </a:lnTo>
                    <a:lnTo>
                      <a:pt x="1217428" y="1099496"/>
                    </a:lnTo>
                    <a:lnTo>
                      <a:pt x="1217428" y="951337"/>
                    </a:lnTo>
                    <a:close/>
                    <a:moveTo>
                      <a:pt x="1563527" y="941106"/>
                    </a:moveTo>
                    <a:cubicBezTo>
                      <a:pt x="1466119" y="941106"/>
                      <a:pt x="1390130" y="968391"/>
                      <a:pt x="1335560" y="1022961"/>
                    </a:cubicBezTo>
                    <a:cubicBezTo>
                      <a:pt x="1280990" y="1077531"/>
                      <a:pt x="1253704" y="1153793"/>
                      <a:pt x="1253704" y="1251747"/>
                    </a:cubicBezTo>
                    <a:cubicBezTo>
                      <a:pt x="1253704" y="1321870"/>
                      <a:pt x="1267483" y="1380260"/>
                      <a:pt x="1295041" y="1426918"/>
                    </a:cubicBezTo>
                    <a:cubicBezTo>
                      <a:pt x="1322599" y="1473575"/>
                      <a:pt x="1358548" y="1507682"/>
                      <a:pt x="1402886" y="1529237"/>
                    </a:cubicBezTo>
                    <a:cubicBezTo>
                      <a:pt x="1447224" y="1550792"/>
                      <a:pt x="1503227" y="1561570"/>
                      <a:pt x="1570894" y="1561570"/>
                    </a:cubicBezTo>
                    <a:cubicBezTo>
                      <a:pt x="1637470" y="1561570"/>
                      <a:pt x="1693064" y="1549087"/>
                      <a:pt x="1737675" y="1524121"/>
                    </a:cubicBezTo>
                    <a:cubicBezTo>
                      <a:pt x="1782286" y="1499155"/>
                      <a:pt x="1816393" y="1464230"/>
                      <a:pt x="1839994" y="1419346"/>
                    </a:cubicBezTo>
                    <a:cubicBezTo>
                      <a:pt x="1863596" y="1374462"/>
                      <a:pt x="1875397" y="1316959"/>
                      <a:pt x="1875397" y="1246836"/>
                    </a:cubicBezTo>
                    <a:cubicBezTo>
                      <a:pt x="1875397" y="1150246"/>
                      <a:pt x="1848384" y="1075144"/>
                      <a:pt x="1794360" y="1021529"/>
                    </a:cubicBezTo>
                    <a:cubicBezTo>
                      <a:pt x="1740335" y="967913"/>
                      <a:pt x="1663391" y="941106"/>
                      <a:pt x="1563527" y="941106"/>
                    </a:cubicBezTo>
                    <a:close/>
                    <a:moveTo>
                      <a:pt x="331566" y="941106"/>
                    </a:moveTo>
                    <a:cubicBezTo>
                      <a:pt x="269082" y="941106"/>
                      <a:pt x="219901" y="948950"/>
                      <a:pt x="184021" y="964639"/>
                    </a:cubicBezTo>
                    <a:cubicBezTo>
                      <a:pt x="148141" y="980328"/>
                      <a:pt x="121265" y="1001883"/>
                      <a:pt x="103393" y="1029305"/>
                    </a:cubicBezTo>
                    <a:cubicBezTo>
                      <a:pt x="85522" y="1056726"/>
                      <a:pt x="76586" y="1085853"/>
                      <a:pt x="76586" y="1116686"/>
                    </a:cubicBezTo>
                    <a:cubicBezTo>
                      <a:pt x="76586" y="1163616"/>
                      <a:pt x="94048" y="1202225"/>
                      <a:pt x="128973" y="1232511"/>
                    </a:cubicBezTo>
                    <a:cubicBezTo>
                      <a:pt x="163625" y="1262798"/>
                      <a:pt x="221606" y="1287081"/>
                      <a:pt x="302916" y="1305362"/>
                    </a:cubicBezTo>
                    <a:cubicBezTo>
                      <a:pt x="352575" y="1316277"/>
                      <a:pt x="384226" y="1327873"/>
                      <a:pt x="397868" y="1340151"/>
                    </a:cubicBezTo>
                    <a:cubicBezTo>
                      <a:pt x="411511" y="1352429"/>
                      <a:pt x="418332" y="1366345"/>
                      <a:pt x="418332" y="1381897"/>
                    </a:cubicBezTo>
                    <a:cubicBezTo>
                      <a:pt x="418332" y="1398268"/>
                      <a:pt x="411170" y="1412661"/>
                      <a:pt x="396845" y="1425076"/>
                    </a:cubicBezTo>
                    <a:cubicBezTo>
                      <a:pt x="382521" y="1437491"/>
                      <a:pt x="362125" y="1443698"/>
                      <a:pt x="335658" y="1443698"/>
                    </a:cubicBezTo>
                    <a:cubicBezTo>
                      <a:pt x="300188" y="1443698"/>
                      <a:pt x="272902" y="1431556"/>
                      <a:pt x="253803" y="1407273"/>
                    </a:cubicBezTo>
                    <a:cubicBezTo>
                      <a:pt x="242070" y="1392266"/>
                      <a:pt x="234294" y="1370438"/>
                      <a:pt x="230474" y="1341788"/>
                    </a:cubicBezTo>
                    <a:lnTo>
                      <a:pt x="54075" y="1352839"/>
                    </a:lnTo>
                    <a:cubicBezTo>
                      <a:pt x="59260" y="1413412"/>
                      <a:pt x="81497" y="1463344"/>
                      <a:pt x="120788" y="1502634"/>
                    </a:cubicBezTo>
                    <a:cubicBezTo>
                      <a:pt x="160078" y="1541925"/>
                      <a:pt x="230747" y="1561570"/>
                      <a:pt x="332793" y="1561570"/>
                    </a:cubicBezTo>
                    <a:cubicBezTo>
                      <a:pt x="390911" y="1561570"/>
                      <a:pt x="439069" y="1553180"/>
                      <a:pt x="477268" y="1536400"/>
                    </a:cubicBezTo>
                    <a:cubicBezTo>
                      <a:pt x="515467" y="1519619"/>
                      <a:pt x="545208" y="1494994"/>
                      <a:pt x="566491" y="1462525"/>
                    </a:cubicBezTo>
                    <a:cubicBezTo>
                      <a:pt x="587773" y="1430056"/>
                      <a:pt x="598414" y="1394585"/>
                      <a:pt x="598414" y="1356113"/>
                    </a:cubicBezTo>
                    <a:cubicBezTo>
                      <a:pt x="598414" y="1323371"/>
                      <a:pt x="590433" y="1293766"/>
                      <a:pt x="574472" y="1267300"/>
                    </a:cubicBezTo>
                    <a:cubicBezTo>
                      <a:pt x="558510" y="1240833"/>
                      <a:pt x="532998" y="1218664"/>
                      <a:pt x="497937" y="1200792"/>
                    </a:cubicBezTo>
                    <a:cubicBezTo>
                      <a:pt x="462875" y="1182920"/>
                      <a:pt x="404826" y="1165253"/>
                      <a:pt x="323789" y="1147791"/>
                    </a:cubicBezTo>
                    <a:cubicBezTo>
                      <a:pt x="291047" y="1140969"/>
                      <a:pt x="270310" y="1133602"/>
                      <a:pt x="261579" y="1125690"/>
                    </a:cubicBezTo>
                    <a:cubicBezTo>
                      <a:pt x="252575" y="1118050"/>
                      <a:pt x="248073" y="1109455"/>
                      <a:pt x="248073" y="1099905"/>
                    </a:cubicBezTo>
                    <a:cubicBezTo>
                      <a:pt x="248073" y="1086808"/>
                      <a:pt x="253530" y="1075690"/>
                      <a:pt x="264444" y="1066549"/>
                    </a:cubicBezTo>
                    <a:cubicBezTo>
                      <a:pt x="275358" y="1057409"/>
                      <a:pt x="291593" y="1052838"/>
                      <a:pt x="313148" y="1052838"/>
                    </a:cubicBezTo>
                    <a:cubicBezTo>
                      <a:pt x="339342" y="1052838"/>
                      <a:pt x="359874" y="1058977"/>
                      <a:pt x="374744" y="1071256"/>
                    </a:cubicBezTo>
                    <a:cubicBezTo>
                      <a:pt x="389615" y="1083534"/>
                      <a:pt x="399369" y="1103179"/>
                      <a:pt x="404008" y="1130192"/>
                    </a:cubicBezTo>
                    <a:lnTo>
                      <a:pt x="578769" y="1119960"/>
                    </a:lnTo>
                    <a:cubicBezTo>
                      <a:pt x="571129" y="1057750"/>
                      <a:pt x="547186" y="1012388"/>
                      <a:pt x="506941" y="983875"/>
                    </a:cubicBezTo>
                    <a:cubicBezTo>
                      <a:pt x="466695" y="955362"/>
                      <a:pt x="408237" y="941106"/>
                      <a:pt x="331566" y="941106"/>
                    </a:cubicBezTo>
                    <a:close/>
                    <a:moveTo>
                      <a:pt x="744119" y="0"/>
                    </a:moveTo>
                    <a:lnTo>
                      <a:pt x="1796638" y="0"/>
                    </a:lnTo>
                    <a:lnTo>
                      <a:pt x="2540757" y="745534"/>
                    </a:lnTo>
                    <a:lnTo>
                      <a:pt x="2540757" y="1800882"/>
                    </a:lnTo>
                    <a:lnTo>
                      <a:pt x="1796638" y="2546416"/>
                    </a:lnTo>
                    <a:lnTo>
                      <a:pt x="744119" y="2546416"/>
                    </a:lnTo>
                    <a:lnTo>
                      <a:pt x="0" y="1800882"/>
                    </a:lnTo>
                    <a:lnTo>
                      <a:pt x="0" y="7455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endParaRPr lang="en-US" sz="2800">
                  <a:solidFill>
                    <a:prstClr val="black"/>
                  </a:solidFill>
                  <a:latin typeface="Calibri"/>
                </a:endParaRPr>
              </a:p>
            </p:txBody>
          </p:sp>
        </p:grpSp>
        <p:grpSp>
          <p:nvGrpSpPr>
            <p:cNvPr id="40" name="Group 39">
              <a:extLst>
                <a:ext uri="{FF2B5EF4-FFF2-40B4-BE49-F238E27FC236}">
                  <a16:creationId xmlns:a16="http://schemas.microsoft.com/office/drawing/2014/main" id="{19A538FB-7FD8-45ED-97B7-6D931C74340A}"/>
                </a:ext>
              </a:extLst>
            </p:cNvPr>
            <p:cNvGrpSpPr/>
            <p:nvPr/>
          </p:nvGrpSpPr>
          <p:grpSpPr>
            <a:xfrm>
              <a:off x="5600385" y="2934399"/>
              <a:ext cx="648000" cy="648000"/>
              <a:chOff x="7824613" y="5400834"/>
              <a:chExt cx="567547" cy="568390"/>
            </a:xfrm>
          </p:grpSpPr>
          <p:grpSp>
            <p:nvGrpSpPr>
              <p:cNvPr id="46" name="Group 45">
                <a:extLst>
                  <a:ext uri="{FF2B5EF4-FFF2-40B4-BE49-F238E27FC236}">
                    <a16:creationId xmlns:a16="http://schemas.microsoft.com/office/drawing/2014/main" id="{87645FC5-AF30-4F76-936A-594973446B4E}"/>
                  </a:ext>
                </a:extLst>
              </p:cNvPr>
              <p:cNvGrpSpPr/>
              <p:nvPr/>
            </p:nvGrpSpPr>
            <p:grpSpPr>
              <a:xfrm>
                <a:off x="7824613" y="5400834"/>
                <a:ext cx="567547" cy="568390"/>
                <a:chOff x="7824613" y="5400834"/>
                <a:chExt cx="526907" cy="527690"/>
              </a:xfrm>
            </p:grpSpPr>
            <p:sp>
              <p:nvSpPr>
                <p:cNvPr id="48" name="Freeform 15">
                  <a:extLst>
                    <a:ext uri="{FF2B5EF4-FFF2-40B4-BE49-F238E27FC236}">
                      <a16:creationId xmlns:a16="http://schemas.microsoft.com/office/drawing/2014/main" id="{4F30E352-EB69-4A44-9B97-4F0D0D65D64C}"/>
                    </a:ext>
                  </a:extLst>
                </p:cNvPr>
                <p:cNvSpPr>
                  <a:spLocks/>
                </p:cNvSpPr>
                <p:nvPr/>
              </p:nvSpPr>
              <p:spPr bwMode="auto">
                <a:xfrm>
                  <a:off x="7824613" y="5400834"/>
                  <a:ext cx="526907" cy="527690"/>
                </a:xfrm>
                <a:custGeom>
                  <a:avLst/>
                  <a:gdLst/>
                  <a:ahLst/>
                  <a:cxnLst>
                    <a:cxn ang="0">
                      <a:pos x="593" y="0"/>
                    </a:cxn>
                    <a:cxn ang="0">
                      <a:pos x="1431" y="0"/>
                    </a:cxn>
                    <a:cxn ang="0">
                      <a:pos x="2021" y="593"/>
                    </a:cxn>
                    <a:cxn ang="0">
                      <a:pos x="2021" y="1431"/>
                    </a:cxn>
                    <a:cxn ang="0">
                      <a:pos x="1431" y="2024"/>
                    </a:cxn>
                    <a:cxn ang="0">
                      <a:pos x="593" y="2024"/>
                    </a:cxn>
                    <a:cxn ang="0">
                      <a:pos x="0" y="1431"/>
                    </a:cxn>
                    <a:cxn ang="0">
                      <a:pos x="0" y="593"/>
                    </a:cxn>
                    <a:cxn ang="0">
                      <a:pos x="593" y="0"/>
                    </a:cxn>
                  </a:cxnLst>
                  <a:rect l="0" t="0" r="r" b="b"/>
                  <a:pathLst>
                    <a:path w="2021" h="2024">
                      <a:moveTo>
                        <a:pt x="593" y="0"/>
                      </a:moveTo>
                      <a:lnTo>
                        <a:pt x="1431" y="0"/>
                      </a:lnTo>
                      <a:lnTo>
                        <a:pt x="2021" y="593"/>
                      </a:lnTo>
                      <a:lnTo>
                        <a:pt x="2021" y="1431"/>
                      </a:lnTo>
                      <a:lnTo>
                        <a:pt x="1431" y="2024"/>
                      </a:lnTo>
                      <a:lnTo>
                        <a:pt x="593" y="2024"/>
                      </a:lnTo>
                      <a:lnTo>
                        <a:pt x="0" y="1431"/>
                      </a:lnTo>
                      <a:lnTo>
                        <a:pt x="0" y="593"/>
                      </a:lnTo>
                      <a:lnTo>
                        <a:pt x="593" y="0"/>
                      </a:lnTo>
                      <a:close/>
                    </a:path>
                  </a:pathLst>
                </a:custGeom>
                <a:solidFill>
                  <a:schemeClr val="bg1">
                    <a:lumMod val="85000"/>
                  </a:schemeClr>
                </a:solidFill>
                <a:ln w="0">
                  <a:solidFill>
                    <a:srgbClr val="D9E3E3"/>
                  </a:solidFill>
                  <a:prstDash val="solid"/>
                  <a:round/>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sp>
              <p:nvSpPr>
                <p:cNvPr id="49" name="Rectangle 48">
                  <a:extLst>
                    <a:ext uri="{FF2B5EF4-FFF2-40B4-BE49-F238E27FC236}">
                      <a16:creationId xmlns:a16="http://schemas.microsoft.com/office/drawing/2014/main" id="{4C5A3F82-A239-481F-96B3-FAA3A2C1A83E}"/>
                    </a:ext>
                  </a:extLst>
                </p:cNvPr>
                <p:cNvSpPr/>
                <p:nvPr/>
              </p:nvSpPr>
              <p:spPr>
                <a:xfrm>
                  <a:off x="7860236" y="5582920"/>
                  <a:ext cx="460804"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800">
                    <a:solidFill>
                      <a:prstClr val="white"/>
                    </a:solidFill>
                    <a:latin typeface="Calibri"/>
                  </a:endParaRPr>
                </a:p>
              </p:txBody>
            </p:sp>
          </p:grpSp>
          <p:sp>
            <p:nvSpPr>
              <p:cNvPr id="47" name="Freeform 106">
                <a:extLst>
                  <a:ext uri="{FF2B5EF4-FFF2-40B4-BE49-F238E27FC236}">
                    <a16:creationId xmlns:a16="http://schemas.microsoft.com/office/drawing/2014/main" id="{B6FBBEDE-A4B2-443E-8F11-8B75266B3530}"/>
                  </a:ext>
                </a:extLst>
              </p:cNvPr>
              <p:cNvSpPr>
                <a:spLocks/>
              </p:cNvSpPr>
              <p:nvPr/>
            </p:nvSpPr>
            <p:spPr bwMode="auto">
              <a:xfrm>
                <a:off x="7856855" y="5437474"/>
                <a:ext cx="504825" cy="505949"/>
              </a:xfrm>
              <a:custGeom>
                <a:avLst/>
                <a:gdLst/>
                <a:ahLst/>
                <a:cxnLst/>
                <a:rect l="l" t="t" r="r" b="b"/>
                <a:pathLst>
                  <a:path w="2540757" h="2546416">
                    <a:moveTo>
                      <a:pt x="1563118" y="1081488"/>
                    </a:moveTo>
                    <a:cubicBezTo>
                      <a:pt x="1602136" y="1081488"/>
                      <a:pt x="1633036" y="1094516"/>
                      <a:pt x="1655819" y="1120574"/>
                    </a:cubicBezTo>
                    <a:cubicBezTo>
                      <a:pt x="1678602" y="1146631"/>
                      <a:pt x="1689994" y="1187900"/>
                      <a:pt x="1689994" y="1244380"/>
                    </a:cubicBezTo>
                    <a:cubicBezTo>
                      <a:pt x="1689994" y="1311502"/>
                      <a:pt x="1679080" y="1358023"/>
                      <a:pt x="1657252" y="1383944"/>
                    </a:cubicBezTo>
                    <a:cubicBezTo>
                      <a:pt x="1635424" y="1409865"/>
                      <a:pt x="1604592" y="1422825"/>
                      <a:pt x="1564755" y="1422825"/>
                    </a:cubicBezTo>
                    <a:cubicBezTo>
                      <a:pt x="1526010" y="1422825"/>
                      <a:pt x="1495383" y="1409592"/>
                      <a:pt x="1472872" y="1383125"/>
                    </a:cubicBezTo>
                    <a:cubicBezTo>
                      <a:pt x="1450362" y="1356659"/>
                      <a:pt x="1439107" y="1313139"/>
                      <a:pt x="1439107" y="1252566"/>
                    </a:cubicBezTo>
                    <a:cubicBezTo>
                      <a:pt x="1439107" y="1191447"/>
                      <a:pt x="1450430" y="1147654"/>
                      <a:pt x="1473077" y="1121188"/>
                    </a:cubicBezTo>
                    <a:cubicBezTo>
                      <a:pt x="1495724" y="1094721"/>
                      <a:pt x="1525737" y="1081488"/>
                      <a:pt x="1563118" y="1081488"/>
                    </a:cubicBezTo>
                    <a:close/>
                    <a:moveTo>
                      <a:pt x="2157761" y="1073302"/>
                    </a:moveTo>
                    <a:lnTo>
                      <a:pt x="2210558" y="1073302"/>
                    </a:lnTo>
                    <a:cubicBezTo>
                      <a:pt x="2245210" y="1073302"/>
                      <a:pt x="2268811" y="1079851"/>
                      <a:pt x="2281363" y="1092948"/>
                    </a:cubicBezTo>
                    <a:cubicBezTo>
                      <a:pt x="2293914" y="1106044"/>
                      <a:pt x="2300189" y="1122006"/>
                      <a:pt x="2300189" y="1140833"/>
                    </a:cubicBezTo>
                    <a:cubicBezTo>
                      <a:pt x="2300189" y="1160205"/>
                      <a:pt x="2292959" y="1176099"/>
                      <a:pt x="2278498" y="1188514"/>
                    </a:cubicBezTo>
                    <a:cubicBezTo>
                      <a:pt x="2264036" y="1200928"/>
                      <a:pt x="2238934" y="1207136"/>
                      <a:pt x="2203191" y="1207136"/>
                    </a:cubicBezTo>
                    <a:lnTo>
                      <a:pt x="2157761" y="1207136"/>
                    </a:lnTo>
                    <a:close/>
                    <a:moveTo>
                      <a:pt x="1971540" y="951337"/>
                    </a:moveTo>
                    <a:lnTo>
                      <a:pt x="1971540" y="1551338"/>
                    </a:lnTo>
                    <a:lnTo>
                      <a:pt x="2157761" y="1551338"/>
                    </a:lnTo>
                    <a:lnTo>
                      <a:pt x="2157761" y="1328691"/>
                    </a:lnTo>
                    <a:lnTo>
                      <a:pt x="2259262" y="1328691"/>
                    </a:lnTo>
                    <a:cubicBezTo>
                      <a:pt x="2334023" y="1328691"/>
                      <a:pt x="2389617" y="1311638"/>
                      <a:pt x="2426042" y="1277532"/>
                    </a:cubicBezTo>
                    <a:cubicBezTo>
                      <a:pt x="2462468" y="1243425"/>
                      <a:pt x="2480681" y="1196085"/>
                      <a:pt x="2480681" y="1135512"/>
                    </a:cubicBezTo>
                    <a:cubicBezTo>
                      <a:pt x="2480681" y="1076576"/>
                      <a:pt x="2463968" y="1031147"/>
                      <a:pt x="2430544" y="999223"/>
                    </a:cubicBezTo>
                    <a:cubicBezTo>
                      <a:pt x="2397120" y="967299"/>
                      <a:pt x="2346847" y="951337"/>
                      <a:pt x="2279725" y="951337"/>
                    </a:cubicBezTo>
                    <a:close/>
                    <a:moveTo>
                      <a:pt x="653853" y="951337"/>
                    </a:moveTo>
                    <a:lnTo>
                      <a:pt x="653853" y="1099496"/>
                    </a:lnTo>
                    <a:lnTo>
                      <a:pt x="842939" y="1099496"/>
                    </a:lnTo>
                    <a:lnTo>
                      <a:pt x="842939" y="1551338"/>
                    </a:lnTo>
                    <a:lnTo>
                      <a:pt x="1028342" y="1551338"/>
                    </a:lnTo>
                    <a:lnTo>
                      <a:pt x="1028342" y="1099496"/>
                    </a:lnTo>
                    <a:lnTo>
                      <a:pt x="1217428" y="1099496"/>
                    </a:lnTo>
                    <a:lnTo>
                      <a:pt x="1217428" y="951337"/>
                    </a:lnTo>
                    <a:close/>
                    <a:moveTo>
                      <a:pt x="1563527" y="941106"/>
                    </a:moveTo>
                    <a:cubicBezTo>
                      <a:pt x="1466119" y="941106"/>
                      <a:pt x="1390130" y="968391"/>
                      <a:pt x="1335560" y="1022961"/>
                    </a:cubicBezTo>
                    <a:cubicBezTo>
                      <a:pt x="1280990" y="1077531"/>
                      <a:pt x="1253704" y="1153793"/>
                      <a:pt x="1253704" y="1251747"/>
                    </a:cubicBezTo>
                    <a:cubicBezTo>
                      <a:pt x="1253704" y="1321870"/>
                      <a:pt x="1267483" y="1380260"/>
                      <a:pt x="1295041" y="1426918"/>
                    </a:cubicBezTo>
                    <a:cubicBezTo>
                      <a:pt x="1322599" y="1473575"/>
                      <a:pt x="1358548" y="1507682"/>
                      <a:pt x="1402886" y="1529237"/>
                    </a:cubicBezTo>
                    <a:cubicBezTo>
                      <a:pt x="1447224" y="1550792"/>
                      <a:pt x="1503227" y="1561570"/>
                      <a:pt x="1570894" y="1561570"/>
                    </a:cubicBezTo>
                    <a:cubicBezTo>
                      <a:pt x="1637470" y="1561570"/>
                      <a:pt x="1693064" y="1549087"/>
                      <a:pt x="1737675" y="1524121"/>
                    </a:cubicBezTo>
                    <a:cubicBezTo>
                      <a:pt x="1782286" y="1499155"/>
                      <a:pt x="1816393" y="1464230"/>
                      <a:pt x="1839994" y="1419346"/>
                    </a:cubicBezTo>
                    <a:cubicBezTo>
                      <a:pt x="1863596" y="1374462"/>
                      <a:pt x="1875397" y="1316959"/>
                      <a:pt x="1875397" y="1246836"/>
                    </a:cubicBezTo>
                    <a:cubicBezTo>
                      <a:pt x="1875397" y="1150246"/>
                      <a:pt x="1848384" y="1075144"/>
                      <a:pt x="1794360" y="1021529"/>
                    </a:cubicBezTo>
                    <a:cubicBezTo>
                      <a:pt x="1740335" y="967913"/>
                      <a:pt x="1663391" y="941106"/>
                      <a:pt x="1563527" y="941106"/>
                    </a:cubicBezTo>
                    <a:close/>
                    <a:moveTo>
                      <a:pt x="331566" y="941106"/>
                    </a:moveTo>
                    <a:cubicBezTo>
                      <a:pt x="269082" y="941106"/>
                      <a:pt x="219901" y="948950"/>
                      <a:pt x="184021" y="964639"/>
                    </a:cubicBezTo>
                    <a:cubicBezTo>
                      <a:pt x="148141" y="980328"/>
                      <a:pt x="121265" y="1001883"/>
                      <a:pt x="103393" y="1029305"/>
                    </a:cubicBezTo>
                    <a:cubicBezTo>
                      <a:pt x="85522" y="1056726"/>
                      <a:pt x="76586" y="1085853"/>
                      <a:pt x="76586" y="1116686"/>
                    </a:cubicBezTo>
                    <a:cubicBezTo>
                      <a:pt x="76586" y="1163616"/>
                      <a:pt x="94048" y="1202225"/>
                      <a:pt x="128973" y="1232511"/>
                    </a:cubicBezTo>
                    <a:cubicBezTo>
                      <a:pt x="163625" y="1262798"/>
                      <a:pt x="221606" y="1287081"/>
                      <a:pt x="302916" y="1305362"/>
                    </a:cubicBezTo>
                    <a:cubicBezTo>
                      <a:pt x="352575" y="1316277"/>
                      <a:pt x="384226" y="1327873"/>
                      <a:pt x="397868" y="1340151"/>
                    </a:cubicBezTo>
                    <a:cubicBezTo>
                      <a:pt x="411511" y="1352429"/>
                      <a:pt x="418332" y="1366345"/>
                      <a:pt x="418332" y="1381897"/>
                    </a:cubicBezTo>
                    <a:cubicBezTo>
                      <a:pt x="418332" y="1398268"/>
                      <a:pt x="411170" y="1412661"/>
                      <a:pt x="396845" y="1425076"/>
                    </a:cubicBezTo>
                    <a:cubicBezTo>
                      <a:pt x="382521" y="1437491"/>
                      <a:pt x="362125" y="1443698"/>
                      <a:pt x="335658" y="1443698"/>
                    </a:cubicBezTo>
                    <a:cubicBezTo>
                      <a:pt x="300188" y="1443698"/>
                      <a:pt x="272902" y="1431556"/>
                      <a:pt x="253803" y="1407273"/>
                    </a:cubicBezTo>
                    <a:cubicBezTo>
                      <a:pt x="242070" y="1392266"/>
                      <a:pt x="234294" y="1370438"/>
                      <a:pt x="230474" y="1341788"/>
                    </a:cubicBezTo>
                    <a:lnTo>
                      <a:pt x="54075" y="1352839"/>
                    </a:lnTo>
                    <a:cubicBezTo>
                      <a:pt x="59260" y="1413412"/>
                      <a:pt x="81497" y="1463344"/>
                      <a:pt x="120788" y="1502634"/>
                    </a:cubicBezTo>
                    <a:cubicBezTo>
                      <a:pt x="160078" y="1541925"/>
                      <a:pt x="230747" y="1561570"/>
                      <a:pt x="332793" y="1561570"/>
                    </a:cubicBezTo>
                    <a:cubicBezTo>
                      <a:pt x="390911" y="1561570"/>
                      <a:pt x="439069" y="1553180"/>
                      <a:pt x="477268" y="1536400"/>
                    </a:cubicBezTo>
                    <a:cubicBezTo>
                      <a:pt x="515467" y="1519619"/>
                      <a:pt x="545208" y="1494994"/>
                      <a:pt x="566491" y="1462525"/>
                    </a:cubicBezTo>
                    <a:cubicBezTo>
                      <a:pt x="587773" y="1430056"/>
                      <a:pt x="598414" y="1394585"/>
                      <a:pt x="598414" y="1356113"/>
                    </a:cubicBezTo>
                    <a:cubicBezTo>
                      <a:pt x="598414" y="1323371"/>
                      <a:pt x="590433" y="1293766"/>
                      <a:pt x="574472" y="1267300"/>
                    </a:cubicBezTo>
                    <a:cubicBezTo>
                      <a:pt x="558510" y="1240833"/>
                      <a:pt x="532998" y="1218664"/>
                      <a:pt x="497937" y="1200792"/>
                    </a:cubicBezTo>
                    <a:cubicBezTo>
                      <a:pt x="462875" y="1182920"/>
                      <a:pt x="404826" y="1165253"/>
                      <a:pt x="323789" y="1147791"/>
                    </a:cubicBezTo>
                    <a:cubicBezTo>
                      <a:pt x="291047" y="1140969"/>
                      <a:pt x="270310" y="1133602"/>
                      <a:pt x="261579" y="1125690"/>
                    </a:cubicBezTo>
                    <a:cubicBezTo>
                      <a:pt x="252575" y="1118050"/>
                      <a:pt x="248073" y="1109455"/>
                      <a:pt x="248073" y="1099905"/>
                    </a:cubicBezTo>
                    <a:cubicBezTo>
                      <a:pt x="248073" y="1086808"/>
                      <a:pt x="253530" y="1075690"/>
                      <a:pt x="264444" y="1066549"/>
                    </a:cubicBezTo>
                    <a:cubicBezTo>
                      <a:pt x="275358" y="1057409"/>
                      <a:pt x="291593" y="1052838"/>
                      <a:pt x="313148" y="1052838"/>
                    </a:cubicBezTo>
                    <a:cubicBezTo>
                      <a:pt x="339342" y="1052838"/>
                      <a:pt x="359874" y="1058977"/>
                      <a:pt x="374744" y="1071256"/>
                    </a:cubicBezTo>
                    <a:cubicBezTo>
                      <a:pt x="389615" y="1083534"/>
                      <a:pt x="399369" y="1103179"/>
                      <a:pt x="404008" y="1130192"/>
                    </a:cubicBezTo>
                    <a:lnTo>
                      <a:pt x="578769" y="1119960"/>
                    </a:lnTo>
                    <a:cubicBezTo>
                      <a:pt x="571129" y="1057750"/>
                      <a:pt x="547186" y="1012388"/>
                      <a:pt x="506941" y="983875"/>
                    </a:cubicBezTo>
                    <a:cubicBezTo>
                      <a:pt x="466695" y="955362"/>
                      <a:pt x="408237" y="941106"/>
                      <a:pt x="331566" y="941106"/>
                    </a:cubicBezTo>
                    <a:close/>
                    <a:moveTo>
                      <a:pt x="744119" y="0"/>
                    </a:moveTo>
                    <a:lnTo>
                      <a:pt x="1796638" y="0"/>
                    </a:lnTo>
                    <a:lnTo>
                      <a:pt x="2540757" y="745534"/>
                    </a:lnTo>
                    <a:lnTo>
                      <a:pt x="2540757" y="1800882"/>
                    </a:lnTo>
                    <a:lnTo>
                      <a:pt x="1796638" y="2546416"/>
                    </a:lnTo>
                    <a:lnTo>
                      <a:pt x="744119" y="2546416"/>
                    </a:lnTo>
                    <a:lnTo>
                      <a:pt x="0" y="1800882"/>
                    </a:lnTo>
                    <a:lnTo>
                      <a:pt x="0" y="7455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endParaRPr lang="en-US" sz="2800">
                  <a:solidFill>
                    <a:prstClr val="black"/>
                  </a:solidFill>
                  <a:latin typeface="Calibri"/>
                </a:endParaRPr>
              </a:p>
            </p:txBody>
          </p:sp>
        </p:grpSp>
        <p:grpSp>
          <p:nvGrpSpPr>
            <p:cNvPr id="41" name="Group 40">
              <a:extLst>
                <a:ext uri="{FF2B5EF4-FFF2-40B4-BE49-F238E27FC236}">
                  <a16:creationId xmlns:a16="http://schemas.microsoft.com/office/drawing/2014/main" id="{F5BA698A-CA84-49CC-AB26-0EF113C71319}"/>
                </a:ext>
              </a:extLst>
            </p:cNvPr>
            <p:cNvGrpSpPr/>
            <p:nvPr/>
          </p:nvGrpSpPr>
          <p:grpSpPr>
            <a:xfrm>
              <a:off x="8566156" y="2933358"/>
              <a:ext cx="648000" cy="648000"/>
              <a:chOff x="7824613" y="5400834"/>
              <a:chExt cx="567547" cy="568390"/>
            </a:xfrm>
          </p:grpSpPr>
          <p:grpSp>
            <p:nvGrpSpPr>
              <p:cNvPr id="42" name="Group 41">
                <a:extLst>
                  <a:ext uri="{FF2B5EF4-FFF2-40B4-BE49-F238E27FC236}">
                    <a16:creationId xmlns:a16="http://schemas.microsoft.com/office/drawing/2014/main" id="{94B855BD-927F-4882-857F-C5BE0A2F8F78}"/>
                  </a:ext>
                </a:extLst>
              </p:cNvPr>
              <p:cNvGrpSpPr/>
              <p:nvPr/>
            </p:nvGrpSpPr>
            <p:grpSpPr>
              <a:xfrm>
                <a:off x="7824613" y="5400834"/>
                <a:ext cx="567547" cy="568390"/>
                <a:chOff x="7824613" y="5400834"/>
                <a:chExt cx="526907" cy="527690"/>
              </a:xfrm>
            </p:grpSpPr>
            <p:sp>
              <p:nvSpPr>
                <p:cNvPr id="44" name="Freeform 15">
                  <a:extLst>
                    <a:ext uri="{FF2B5EF4-FFF2-40B4-BE49-F238E27FC236}">
                      <a16:creationId xmlns:a16="http://schemas.microsoft.com/office/drawing/2014/main" id="{8B542F03-73E5-4FF3-82BD-5792DED8727F}"/>
                    </a:ext>
                  </a:extLst>
                </p:cNvPr>
                <p:cNvSpPr>
                  <a:spLocks/>
                </p:cNvSpPr>
                <p:nvPr/>
              </p:nvSpPr>
              <p:spPr bwMode="auto">
                <a:xfrm>
                  <a:off x="7824613" y="5400834"/>
                  <a:ext cx="526907" cy="527690"/>
                </a:xfrm>
                <a:custGeom>
                  <a:avLst/>
                  <a:gdLst/>
                  <a:ahLst/>
                  <a:cxnLst>
                    <a:cxn ang="0">
                      <a:pos x="593" y="0"/>
                    </a:cxn>
                    <a:cxn ang="0">
                      <a:pos x="1431" y="0"/>
                    </a:cxn>
                    <a:cxn ang="0">
                      <a:pos x="2021" y="593"/>
                    </a:cxn>
                    <a:cxn ang="0">
                      <a:pos x="2021" y="1431"/>
                    </a:cxn>
                    <a:cxn ang="0">
                      <a:pos x="1431" y="2024"/>
                    </a:cxn>
                    <a:cxn ang="0">
                      <a:pos x="593" y="2024"/>
                    </a:cxn>
                    <a:cxn ang="0">
                      <a:pos x="0" y="1431"/>
                    </a:cxn>
                    <a:cxn ang="0">
                      <a:pos x="0" y="593"/>
                    </a:cxn>
                    <a:cxn ang="0">
                      <a:pos x="593" y="0"/>
                    </a:cxn>
                  </a:cxnLst>
                  <a:rect l="0" t="0" r="r" b="b"/>
                  <a:pathLst>
                    <a:path w="2021" h="2024">
                      <a:moveTo>
                        <a:pt x="593" y="0"/>
                      </a:moveTo>
                      <a:lnTo>
                        <a:pt x="1431" y="0"/>
                      </a:lnTo>
                      <a:lnTo>
                        <a:pt x="2021" y="593"/>
                      </a:lnTo>
                      <a:lnTo>
                        <a:pt x="2021" y="1431"/>
                      </a:lnTo>
                      <a:lnTo>
                        <a:pt x="1431" y="2024"/>
                      </a:lnTo>
                      <a:lnTo>
                        <a:pt x="593" y="2024"/>
                      </a:lnTo>
                      <a:lnTo>
                        <a:pt x="0" y="1431"/>
                      </a:lnTo>
                      <a:lnTo>
                        <a:pt x="0" y="593"/>
                      </a:lnTo>
                      <a:lnTo>
                        <a:pt x="593" y="0"/>
                      </a:lnTo>
                      <a:close/>
                    </a:path>
                  </a:pathLst>
                </a:custGeom>
                <a:solidFill>
                  <a:schemeClr val="bg1">
                    <a:lumMod val="85000"/>
                  </a:schemeClr>
                </a:solidFill>
                <a:ln w="0">
                  <a:solidFill>
                    <a:srgbClr val="D9E3E3"/>
                  </a:solidFill>
                  <a:prstDash val="solid"/>
                  <a:round/>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defTabSz="1218987"/>
                  <a:endParaRPr lang="en-US" sz="2800" dirty="0">
                    <a:solidFill>
                      <a:prstClr val="black"/>
                    </a:solidFill>
                    <a:latin typeface="Calibri"/>
                  </a:endParaRPr>
                </a:p>
              </p:txBody>
            </p:sp>
            <p:sp>
              <p:nvSpPr>
                <p:cNvPr id="45" name="Rectangle 44">
                  <a:extLst>
                    <a:ext uri="{FF2B5EF4-FFF2-40B4-BE49-F238E27FC236}">
                      <a16:creationId xmlns:a16="http://schemas.microsoft.com/office/drawing/2014/main" id="{A431945B-1DDE-4235-A665-0ED7A6822E4C}"/>
                    </a:ext>
                  </a:extLst>
                </p:cNvPr>
                <p:cNvSpPr/>
                <p:nvPr/>
              </p:nvSpPr>
              <p:spPr>
                <a:xfrm>
                  <a:off x="7860236" y="5582920"/>
                  <a:ext cx="460804"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800">
                    <a:solidFill>
                      <a:prstClr val="white"/>
                    </a:solidFill>
                    <a:latin typeface="Calibri"/>
                  </a:endParaRPr>
                </a:p>
              </p:txBody>
            </p:sp>
          </p:grpSp>
          <p:sp>
            <p:nvSpPr>
              <p:cNvPr id="43" name="Freeform 106">
                <a:extLst>
                  <a:ext uri="{FF2B5EF4-FFF2-40B4-BE49-F238E27FC236}">
                    <a16:creationId xmlns:a16="http://schemas.microsoft.com/office/drawing/2014/main" id="{D4460179-26BF-460D-8FDC-816B6F64E921}"/>
                  </a:ext>
                </a:extLst>
              </p:cNvPr>
              <p:cNvSpPr>
                <a:spLocks/>
              </p:cNvSpPr>
              <p:nvPr/>
            </p:nvSpPr>
            <p:spPr bwMode="auto">
              <a:xfrm>
                <a:off x="7856855" y="5437474"/>
                <a:ext cx="504825" cy="505949"/>
              </a:xfrm>
              <a:custGeom>
                <a:avLst/>
                <a:gdLst/>
                <a:ahLst/>
                <a:cxnLst/>
                <a:rect l="l" t="t" r="r" b="b"/>
                <a:pathLst>
                  <a:path w="2540757" h="2546416">
                    <a:moveTo>
                      <a:pt x="1563118" y="1081488"/>
                    </a:moveTo>
                    <a:cubicBezTo>
                      <a:pt x="1602136" y="1081488"/>
                      <a:pt x="1633036" y="1094516"/>
                      <a:pt x="1655819" y="1120574"/>
                    </a:cubicBezTo>
                    <a:cubicBezTo>
                      <a:pt x="1678602" y="1146631"/>
                      <a:pt x="1689994" y="1187900"/>
                      <a:pt x="1689994" y="1244380"/>
                    </a:cubicBezTo>
                    <a:cubicBezTo>
                      <a:pt x="1689994" y="1311502"/>
                      <a:pt x="1679080" y="1358023"/>
                      <a:pt x="1657252" y="1383944"/>
                    </a:cubicBezTo>
                    <a:cubicBezTo>
                      <a:pt x="1635424" y="1409865"/>
                      <a:pt x="1604592" y="1422825"/>
                      <a:pt x="1564755" y="1422825"/>
                    </a:cubicBezTo>
                    <a:cubicBezTo>
                      <a:pt x="1526010" y="1422825"/>
                      <a:pt x="1495383" y="1409592"/>
                      <a:pt x="1472872" y="1383125"/>
                    </a:cubicBezTo>
                    <a:cubicBezTo>
                      <a:pt x="1450362" y="1356659"/>
                      <a:pt x="1439107" y="1313139"/>
                      <a:pt x="1439107" y="1252566"/>
                    </a:cubicBezTo>
                    <a:cubicBezTo>
                      <a:pt x="1439107" y="1191447"/>
                      <a:pt x="1450430" y="1147654"/>
                      <a:pt x="1473077" y="1121188"/>
                    </a:cubicBezTo>
                    <a:cubicBezTo>
                      <a:pt x="1495724" y="1094721"/>
                      <a:pt x="1525737" y="1081488"/>
                      <a:pt x="1563118" y="1081488"/>
                    </a:cubicBezTo>
                    <a:close/>
                    <a:moveTo>
                      <a:pt x="2157761" y="1073302"/>
                    </a:moveTo>
                    <a:lnTo>
                      <a:pt x="2210558" y="1073302"/>
                    </a:lnTo>
                    <a:cubicBezTo>
                      <a:pt x="2245210" y="1073302"/>
                      <a:pt x="2268811" y="1079851"/>
                      <a:pt x="2281363" y="1092948"/>
                    </a:cubicBezTo>
                    <a:cubicBezTo>
                      <a:pt x="2293914" y="1106044"/>
                      <a:pt x="2300189" y="1122006"/>
                      <a:pt x="2300189" y="1140833"/>
                    </a:cubicBezTo>
                    <a:cubicBezTo>
                      <a:pt x="2300189" y="1160205"/>
                      <a:pt x="2292959" y="1176099"/>
                      <a:pt x="2278498" y="1188514"/>
                    </a:cubicBezTo>
                    <a:cubicBezTo>
                      <a:pt x="2264036" y="1200928"/>
                      <a:pt x="2238934" y="1207136"/>
                      <a:pt x="2203191" y="1207136"/>
                    </a:cubicBezTo>
                    <a:lnTo>
                      <a:pt x="2157761" y="1207136"/>
                    </a:lnTo>
                    <a:close/>
                    <a:moveTo>
                      <a:pt x="1971540" y="951337"/>
                    </a:moveTo>
                    <a:lnTo>
                      <a:pt x="1971540" y="1551338"/>
                    </a:lnTo>
                    <a:lnTo>
                      <a:pt x="2157761" y="1551338"/>
                    </a:lnTo>
                    <a:lnTo>
                      <a:pt x="2157761" y="1328691"/>
                    </a:lnTo>
                    <a:lnTo>
                      <a:pt x="2259262" y="1328691"/>
                    </a:lnTo>
                    <a:cubicBezTo>
                      <a:pt x="2334023" y="1328691"/>
                      <a:pt x="2389617" y="1311638"/>
                      <a:pt x="2426042" y="1277532"/>
                    </a:cubicBezTo>
                    <a:cubicBezTo>
                      <a:pt x="2462468" y="1243425"/>
                      <a:pt x="2480681" y="1196085"/>
                      <a:pt x="2480681" y="1135512"/>
                    </a:cubicBezTo>
                    <a:cubicBezTo>
                      <a:pt x="2480681" y="1076576"/>
                      <a:pt x="2463968" y="1031147"/>
                      <a:pt x="2430544" y="999223"/>
                    </a:cubicBezTo>
                    <a:cubicBezTo>
                      <a:pt x="2397120" y="967299"/>
                      <a:pt x="2346847" y="951337"/>
                      <a:pt x="2279725" y="951337"/>
                    </a:cubicBezTo>
                    <a:close/>
                    <a:moveTo>
                      <a:pt x="653853" y="951337"/>
                    </a:moveTo>
                    <a:lnTo>
                      <a:pt x="653853" y="1099496"/>
                    </a:lnTo>
                    <a:lnTo>
                      <a:pt x="842939" y="1099496"/>
                    </a:lnTo>
                    <a:lnTo>
                      <a:pt x="842939" y="1551338"/>
                    </a:lnTo>
                    <a:lnTo>
                      <a:pt x="1028342" y="1551338"/>
                    </a:lnTo>
                    <a:lnTo>
                      <a:pt x="1028342" y="1099496"/>
                    </a:lnTo>
                    <a:lnTo>
                      <a:pt x="1217428" y="1099496"/>
                    </a:lnTo>
                    <a:lnTo>
                      <a:pt x="1217428" y="951337"/>
                    </a:lnTo>
                    <a:close/>
                    <a:moveTo>
                      <a:pt x="1563527" y="941106"/>
                    </a:moveTo>
                    <a:cubicBezTo>
                      <a:pt x="1466119" y="941106"/>
                      <a:pt x="1390130" y="968391"/>
                      <a:pt x="1335560" y="1022961"/>
                    </a:cubicBezTo>
                    <a:cubicBezTo>
                      <a:pt x="1280990" y="1077531"/>
                      <a:pt x="1253704" y="1153793"/>
                      <a:pt x="1253704" y="1251747"/>
                    </a:cubicBezTo>
                    <a:cubicBezTo>
                      <a:pt x="1253704" y="1321870"/>
                      <a:pt x="1267483" y="1380260"/>
                      <a:pt x="1295041" y="1426918"/>
                    </a:cubicBezTo>
                    <a:cubicBezTo>
                      <a:pt x="1322599" y="1473575"/>
                      <a:pt x="1358548" y="1507682"/>
                      <a:pt x="1402886" y="1529237"/>
                    </a:cubicBezTo>
                    <a:cubicBezTo>
                      <a:pt x="1447224" y="1550792"/>
                      <a:pt x="1503227" y="1561570"/>
                      <a:pt x="1570894" y="1561570"/>
                    </a:cubicBezTo>
                    <a:cubicBezTo>
                      <a:pt x="1637470" y="1561570"/>
                      <a:pt x="1693064" y="1549087"/>
                      <a:pt x="1737675" y="1524121"/>
                    </a:cubicBezTo>
                    <a:cubicBezTo>
                      <a:pt x="1782286" y="1499155"/>
                      <a:pt x="1816393" y="1464230"/>
                      <a:pt x="1839994" y="1419346"/>
                    </a:cubicBezTo>
                    <a:cubicBezTo>
                      <a:pt x="1863596" y="1374462"/>
                      <a:pt x="1875397" y="1316959"/>
                      <a:pt x="1875397" y="1246836"/>
                    </a:cubicBezTo>
                    <a:cubicBezTo>
                      <a:pt x="1875397" y="1150246"/>
                      <a:pt x="1848384" y="1075144"/>
                      <a:pt x="1794360" y="1021529"/>
                    </a:cubicBezTo>
                    <a:cubicBezTo>
                      <a:pt x="1740335" y="967913"/>
                      <a:pt x="1663391" y="941106"/>
                      <a:pt x="1563527" y="941106"/>
                    </a:cubicBezTo>
                    <a:close/>
                    <a:moveTo>
                      <a:pt x="331566" y="941106"/>
                    </a:moveTo>
                    <a:cubicBezTo>
                      <a:pt x="269082" y="941106"/>
                      <a:pt x="219901" y="948950"/>
                      <a:pt x="184021" y="964639"/>
                    </a:cubicBezTo>
                    <a:cubicBezTo>
                      <a:pt x="148141" y="980328"/>
                      <a:pt x="121265" y="1001883"/>
                      <a:pt x="103393" y="1029305"/>
                    </a:cubicBezTo>
                    <a:cubicBezTo>
                      <a:pt x="85522" y="1056726"/>
                      <a:pt x="76586" y="1085853"/>
                      <a:pt x="76586" y="1116686"/>
                    </a:cubicBezTo>
                    <a:cubicBezTo>
                      <a:pt x="76586" y="1163616"/>
                      <a:pt x="94048" y="1202225"/>
                      <a:pt x="128973" y="1232511"/>
                    </a:cubicBezTo>
                    <a:cubicBezTo>
                      <a:pt x="163625" y="1262798"/>
                      <a:pt x="221606" y="1287081"/>
                      <a:pt x="302916" y="1305362"/>
                    </a:cubicBezTo>
                    <a:cubicBezTo>
                      <a:pt x="352575" y="1316277"/>
                      <a:pt x="384226" y="1327873"/>
                      <a:pt x="397868" y="1340151"/>
                    </a:cubicBezTo>
                    <a:cubicBezTo>
                      <a:pt x="411511" y="1352429"/>
                      <a:pt x="418332" y="1366345"/>
                      <a:pt x="418332" y="1381897"/>
                    </a:cubicBezTo>
                    <a:cubicBezTo>
                      <a:pt x="418332" y="1398268"/>
                      <a:pt x="411170" y="1412661"/>
                      <a:pt x="396845" y="1425076"/>
                    </a:cubicBezTo>
                    <a:cubicBezTo>
                      <a:pt x="382521" y="1437491"/>
                      <a:pt x="362125" y="1443698"/>
                      <a:pt x="335658" y="1443698"/>
                    </a:cubicBezTo>
                    <a:cubicBezTo>
                      <a:pt x="300188" y="1443698"/>
                      <a:pt x="272902" y="1431556"/>
                      <a:pt x="253803" y="1407273"/>
                    </a:cubicBezTo>
                    <a:cubicBezTo>
                      <a:pt x="242070" y="1392266"/>
                      <a:pt x="234294" y="1370438"/>
                      <a:pt x="230474" y="1341788"/>
                    </a:cubicBezTo>
                    <a:lnTo>
                      <a:pt x="54075" y="1352839"/>
                    </a:lnTo>
                    <a:cubicBezTo>
                      <a:pt x="59260" y="1413412"/>
                      <a:pt x="81497" y="1463344"/>
                      <a:pt x="120788" y="1502634"/>
                    </a:cubicBezTo>
                    <a:cubicBezTo>
                      <a:pt x="160078" y="1541925"/>
                      <a:pt x="230747" y="1561570"/>
                      <a:pt x="332793" y="1561570"/>
                    </a:cubicBezTo>
                    <a:cubicBezTo>
                      <a:pt x="390911" y="1561570"/>
                      <a:pt x="439069" y="1553180"/>
                      <a:pt x="477268" y="1536400"/>
                    </a:cubicBezTo>
                    <a:cubicBezTo>
                      <a:pt x="515467" y="1519619"/>
                      <a:pt x="545208" y="1494994"/>
                      <a:pt x="566491" y="1462525"/>
                    </a:cubicBezTo>
                    <a:cubicBezTo>
                      <a:pt x="587773" y="1430056"/>
                      <a:pt x="598414" y="1394585"/>
                      <a:pt x="598414" y="1356113"/>
                    </a:cubicBezTo>
                    <a:cubicBezTo>
                      <a:pt x="598414" y="1323371"/>
                      <a:pt x="590433" y="1293766"/>
                      <a:pt x="574472" y="1267300"/>
                    </a:cubicBezTo>
                    <a:cubicBezTo>
                      <a:pt x="558510" y="1240833"/>
                      <a:pt x="532998" y="1218664"/>
                      <a:pt x="497937" y="1200792"/>
                    </a:cubicBezTo>
                    <a:cubicBezTo>
                      <a:pt x="462875" y="1182920"/>
                      <a:pt x="404826" y="1165253"/>
                      <a:pt x="323789" y="1147791"/>
                    </a:cubicBezTo>
                    <a:cubicBezTo>
                      <a:pt x="291047" y="1140969"/>
                      <a:pt x="270310" y="1133602"/>
                      <a:pt x="261579" y="1125690"/>
                    </a:cubicBezTo>
                    <a:cubicBezTo>
                      <a:pt x="252575" y="1118050"/>
                      <a:pt x="248073" y="1109455"/>
                      <a:pt x="248073" y="1099905"/>
                    </a:cubicBezTo>
                    <a:cubicBezTo>
                      <a:pt x="248073" y="1086808"/>
                      <a:pt x="253530" y="1075690"/>
                      <a:pt x="264444" y="1066549"/>
                    </a:cubicBezTo>
                    <a:cubicBezTo>
                      <a:pt x="275358" y="1057409"/>
                      <a:pt x="291593" y="1052838"/>
                      <a:pt x="313148" y="1052838"/>
                    </a:cubicBezTo>
                    <a:cubicBezTo>
                      <a:pt x="339342" y="1052838"/>
                      <a:pt x="359874" y="1058977"/>
                      <a:pt x="374744" y="1071256"/>
                    </a:cubicBezTo>
                    <a:cubicBezTo>
                      <a:pt x="389615" y="1083534"/>
                      <a:pt x="399369" y="1103179"/>
                      <a:pt x="404008" y="1130192"/>
                    </a:cubicBezTo>
                    <a:lnTo>
                      <a:pt x="578769" y="1119960"/>
                    </a:lnTo>
                    <a:cubicBezTo>
                      <a:pt x="571129" y="1057750"/>
                      <a:pt x="547186" y="1012388"/>
                      <a:pt x="506941" y="983875"/>
                    </a:cubicBezTo>
                    <a:cubicBezTo>
                      <a:pt x="466695" y="955362"/>
                      <a:pt x="408237" y="941106"/>
                      <a:pt x="331566" y="941106"/>
                    </a:cubicBezTo>
                    <a:close/>
                    <a:moveTo>
                      <a:pt x="744119" y="0"/>
                    </a:moveTo>
                    <a:lnTo>
                      <a:pt x="1796638" y="0"/>
                    </a:lnTo>
                    <a:lnTo>
                      <a:pt x="2540757" y="745534"/>
                    </a:lnTo>
                    <a:lnTo>
                      <a:pt x="2540757" y="1800882"/>
                    </a:lnTo>
                    <a:lnTo>
                      <a:pt x="1796638" y="2546416"/>
                    </a:lnTo>
                    <a:lnTo>
                      <a:pt x="744119" y="2546416"/>
                    </a:lnTo>
                    <a:lnTo>
                      <a:pt x="0" y="1800882"/>
                    </a:lnTo>
                    <a:lnTo>
                      <a:pt x="0" y="7455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endParaRPr lang="en-US" sz="2800">
                  <a:solidFill>
                    <a:prstClr val="black"/>
                  </a:solidFill>
                  <a:latin typeface="Calibri"/>
                </a:endParaRPr>
              </a:p>
            </p:txBody>
          </p:sp>
        </p:grpSp>
      </p:grpSp>
      <p:grpSp>
        <p:nvGrpSpPr>
          <p:cNvPr id="54" name="Group 53">
            <a:extLst>
              <a:ext uri="{FF2B5EF4-FFF2-40B4-BE49-F238E27FC236}">
                <a16:creationId xmlns:a16="http://schemas.microsoft.com/office/drawing/2014/main" id="{A05BB7A0-395E-4503-9CEB-076A987F5BA6}"/>
              </a:ext>
            </a:extLst>
          </p:cNvPr>
          <p:cNvGrpSpPr/>
          <p:nvPr/>
        </p:nvGrpSpPr>
        <p:grpSpPr>
          <a:xfrm>
            <a:off x="2987891" y="4286337"/>
            <a:ext cx="8004368" cy="1532864"/>
            <a:chOff x="2987891" y="4286337"/>
            <a:chExt cx="8004368" cy="1532864"/>
          </a:xfrm>
        </p:grpSpPr>
        <p:pic>
          <p:nvPicPr>
            <p:cNvPr id="55" name="Picture Placeholder 52">
              <a:extLst>
                <a:ext uri="{FF2B5EF4-FFF2-40B4-BE49-F238E27FC236}">
                  <a16:creationId xmlns:a16="http://schemas.microsoft.com/office/drawing/2014/main" id="{D7E2CF2C-1604-481C-B0AE-FCD91B54E55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688537" y="4514225"/>
              <a:ext cx="1303722" cy="1304132"/>
            </a:xfrm>
            <a:prstGeom prst="ellipse">
              <a:avLst/>
            </a:prstGeom>
            <a:noFill/>
            <a:ln w="57150" cap="flat" cmpd="sng" algn="ctr">
              <a:noFill/>
              <a:prstDash val="solid"/>
              <a:miter lim="800000"/>
            </a:ln>
            <a:effectLst>
              <a:outerShdw blurRad="50800" dist="38100" dir="5400000" algn="t" rotWithShape="0">
                <a:prstClr val="black">
                  <a:alpha val="20000"/>
                </a:prstClr>
              </a:outerShdw>
            </a:effectLst>
            <a:extLst>
              <a:ext uri="{909E8E84-426E-40DD-AFC4-6F175D3DCCD1}">
                <a14:hiddenFill xmlns:a14="http://schemas.microsoft.com/office/drawing/2010/main">
                  <a:solidFill>
                    <a:schemeClr val="accent3"/>
                  </a:solidFill>
                </a14:hiddenFill>
              </a:ext>
            </a:extLst>
          </p:spPr>
        </p:pic>
        <p:pic>
          <p:nvPicPr>
            <p:cNvPr id="56" name="Picture Placeholder 47">
              <a:extLst>
                <a:ext uri="{FF2B5EF4-FFF2-40B4-BE49-F238E27FC236}">
                  <a16:creationId xmlns:a16="http://schemas.microsoft.com/office/drawing/2014/main" id="{A6CF967D-8512-4650-9B4B-613D4A012EB0}"/>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6764297" y="4514226"/>
              <a:ext cx="1303722" cy="1304975"/>
            </a:xfrm>
            <a:prstGeom prst="ellipse">
              <a:avLst/>
            </a:prstGeom>
            <a:noFill/>
            <a:ln w="38100" cap="flat" cmpd="sng" algn="ctr">
              <a:noFill/>
              <a:prstDash val="solid"/>
              <a:miter lim="800000"/>
            </a:ln>
            <a:effectLst>
              <a:outerShdw blurRad="50800" dist="38100" dir="5400000" algn="t" rotWithShape="0">
                <a:prstClr val="black">
                  <a:alpha val="20000"/>
                </a:prstClr>
              </a:outerShdw>
            </a:effectLst>
            <a:extLst>
              <a:ext uri="{909E8E84-426E-40DD-AFC4-6F175D3DCCD1}">
                <a14:hiddenFill xmlns:a14="http://schemas.microsoft.com/office/drawing/2010/main">
                  <a:solidFill>
                    <a:schemeClr val="accent5"/>
                  </a:solidFill>
                </a14:hiddenFill>
              </a:ext>
            </a:extLst>
          </p:spPr>
        </p:pic>
        <p:pic>
          <p:nvPicPr>
            <p:cNvPr id="57" name="Picture Placeholder 42">
              <a:extLst>
                <a:ext uri="{FF2B5EF4-FFF2-40B4-BE49-F238E27FC236}">
                  <a16:creationId xmlns:a16="http://schemas.microsoft.com/office/drawing/2014/main" id="{83A7B9BA-BA9E-4FE7-93D7-0A92AF10813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871722" y="4508029"/>
              <a:ext cx="1304862" cy="1303721"/>
            </a:xfrm>
            <a:prstGeom prst="ellipse">
              <a:avLst/>
            </a:prstGeom>
            <a:noFill/>
            <a:ln w="38100" cap="flat" cmpd="sng" algn="ctr">
              <a:noFill/>
              <a:prstDash val="solid"/>
              <a:miter lim="800000"/>
            </a:ln>
            <a:effectLst>
              <a:outerShdw blurRad="50800" dist="38100" dir="5400000" algn="t" rotWithShape="0">
                <a:prstClr val="black">
                  <a:alpha val="20000"/>
                </a:prstClr>
              </a:outerShdw>
            </a:effectLst>
            <a:extLst>
              <a:ext uri="{909E8E84-426E-40DD-AFC4-6F175D3DCCD1}">
                <a14:hiddenFill xmlns:a14="http://schemas.microsoft.com/office/drawing/2010/main">
                  <a:solidFill>
                    <a:schemeClr val="accent6"/>
                  </a:solidFill>
                </a14:hiddenFill>
              </a:ext>
            </a:extLst>
          </p:spPr>
        </p:pic>
        <p:cxnSp>
          <p:nvCxnSpPr>
            <p:cNvPr id="58" name="Straight Arrow Connector 57">
              <a:extLst>
                <a:ext uri="{FF2B5EF4-FFF2-40B4-BE49-F238E27FC236}">
                  <a16:creationId xmlns:a16="http://schemas.microsoft.com/office/drawing/2014/main" id="{B50C3406-B631-43EA-A719-FF367445C2BC}"/>
                </a:ext>
              </a:extLst>
            </p:cNvPr>
            <p:cNvCxnSpPr>
              <a:cxnSpLocks/>
            </p:cNvCxnSpPr>
            <p:nvPr/>
          </p:nvCxnSpPr>
          <p:spPr>
            <a:xfrm>
              <a:off x="5171062" y="5170420"/>
              <a:ext cx="1472929" cy="0"/>
            </a:xfrm>
            <a:prstGeom prst="straightConnector1">
              <a:avLst/>
            </a:prstGeom>
            <a:solidFill>
              <a:schemeClr val="bg1">
                <a:lumMod val="65000"/>
              </a:schemeClr>
            </a:solidFill>
            <a:ln w="6350">
              <a:solidFill>
                <a:schemeClr val="tx1"/>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09AED13-67B5-47DE-AA79-B734D6187E13}"/>
                </a:ext>
              </a:extLst>
            </p:cNvPr>
            <p:cNvGrpSpPr/>
            <p:nvPr/>
          </p:nvGrpSpPr>
          <p:grpSpPr>
            <a:xfrm>
              <a:off x="5698635" y="4941455"/>
              <a:ext cx="434407" cy="437980"/>
              <a:chOff x="2812193" y="4129151"/>
              <a:chExt cx="551788" cy="556327"/>
            </a:xfrm>
            <a:effectLst>
              <a:outerShdw blurRad="50800" dist="38100" dir="5400000" algn="t" rotWithShape="0">
                <a:prstClr val="black">
                  <a:alpha val="10000"/>
                </a:prstClr>
              </a:outerShdw>
            </a:effectLst>
          </p:grpSpPr>
          <p:sp>
            <p:nvSpPr>
              <p:cNvPr id="69" name="Oval 68">
                <a:extLst>
                  <a:ext uri="{FF2B5EF4-FFF2-40B4-BE49-F238E27FC236}">
                    <a16:creationId xmlns:a16="http://schemas.microsoft.com/office/drawing/2014/main" id="{5A5C4B78-612D-4503-B847-51592F4C59C0}"/>
                  </a:ext>
                </a:extLst>
              </p:cNvPr>
              <p:cNvSpPr/>
              <p:nvPr/>
            </p:nvSpPr>
            <p:spPr>
              <a:xfrm>
                <a:off x="2902226" y="4227443"/>
                <a:ext cx="384314" cy="38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lnSpc>
                    <a:spcPct val="90000"/>
                  </a:lnSpc>
                  <a:spcAft>
                    <a:spcPts val="600"/>
                  </a:spcAft>
                </a:pPr>
                <a:endParaRPr lang="en-GB" dirty="0" err="1"/>
              </a:p>
            </p:txBody>
          </p:sp>
          <p:grpSp>
            <p:nvGrpSpPr>
              <p:cNvPr id="70" name="Group 29">
                <a:extLst>
                  <a:ext uri="{FF2B5EF4-FFF2-40B4-BE49-F238E27FC236}">
                    <a16:creationId xmlns:a16="http://schemas.microsoft.com/office/drawing/2014/main" id="{D054341F-A8C8-483D-90F4-B93317579EE7}"/>
                  </a:ext>
                </a:extLst>
              </p:cNvPr>
              <p:cNvGrpSpPr/>
              <p:nvPr/>
            </p:nvGrpSpPr>
            <p:grpSpPr>
              <a:xfrm>
                <a:off x="2812193" y="4129151"/>
                <a:ext cx="551788" cy="556327"/>
                <a:chOff x="12787313" y="2351088"/>
                <a:chExt cx="1350963" cy="1362075"/>
              </a:xfrm>
              <a:solidFill>
                <a:schemeClr val="accent6"/>
              </a:solidFill>
            </p:grpSpPr>
            <p:sp>
              <p:nvSpPr>
                <p:cNvPr id="71" name="Freeform 11">
                  <a:extLst>
                    <a:ext uri="{FF2B5EF4-FFF2-40B4-BE49-F238E27FC236}">
                      <a16:creationId xmlns:a16="http://schemas.microsoft.com/office/drawing/2014/main" id="{FC14184C-4EC8-4195-B2EF-DC2DAA67E5F3}"/>
                    </a:ext>
                  </a:extLst>
                </p:cNvPr>
                <p:cNvSpPr>
                  <a:spLocks noEditPoints="1"/>
                </p:cNvSpPr>
                <p:nvPr/>
              </p:nvSpPr>
              <p:spPr bwMode="auto">
                <a:xfrm>
                  <a:off x="12787313" y="2351088"/>
                  <a:ext cx="1350963" cy="1362075"/>
                </a:xfrm>
                <a:custGeom>
                  <a:avLst/>
                  <a:gdLst/>
                  <a:ahLst/>
                  <a:cxnLst>
                    <a:cxn ang="0">
                      <a:pos x="288" y="198"/>
                    </a:cxn>
                    <a:cxn ang="0">
                      <a:pos x="173" y="336"/>
                    </a:cxn>
                    <a:cxn ang="0">
                      <a:pos x="173" y="522"/>
                    </a:cxn>
                    <a:cxn ang="0">
                      <a:pos x="288" y="658"/>
                    </a:cxn>
                    <a:cxn ang="0">
                      <a:pos x="470" y="690"/>
                    </a:cxn>
                    <a:cxn ang="0">
                      <a:pos x="625" y="600"/>
                    </a:cxn>
                    <a:cxn ang="0">
                      <a:pos x="688" y="429"/>
                    </a:cxn>
                    <a:cxn ang="0">
                      <a:pos x="625" y="256"/>
                    </a:cxn>
                    <a:cxn ang="0">
                      <a:pos x="470" y="166"/>
                    </a:cxn>
                    <a:cxn ang="0">
                      <a:pos x="596" y="36"/>
                    </a:cxn>
                    <a:cxn ang="0">
                      <a:pos x="622" y="47"/>
                    </a:cxn>
                    <a:cxn ang="0">
                      <a:pos x="631" y="111"/>
                    </a:cxn>
                    <a:cxn ang="0">
                      <a:pos x="630" y="154"/>
                    </a:cxn>
                    <a:cxn ang="0">
                      <a:pos x="679" y="203"/>
                    </a:cxn>
                    <a:cxn ang="0">
                      <a:pos x="774" y="218"/>
                    </a:cxn>
                    <a:cxn ang="0">
                      <a:pos x="805" y="232"/>
                    </a:cxn>
                    <a:cxn ang="0">
                      <a:pos x="826" y="294"/>
                    </a:cxn>
                    <a:cxn ang="0">
                      <a:pos x="846" y="368"/>
                    </a:cxn>
                    <a:cxn ang="0">
                      <a:pos x="846" y="421"/>
                    </a:cxn>
                    <a:cxn ang="0">
                      <a:pos x="782" y="459"/>
                    </a:cxn>
                    <a:cxn ang="0">
                      <a:pos x="738" y="564"/>
                    </a:cxn>
                    <a:cxn ang="0">
                      <a:pos x="764" y="603"/>
                    </a:cxn>
                    <a:cxn ang="0">
                      <a:pos x="782" y="662"/>
                    </a:cxn>
                    <a:cxn ang="0">
                      <a:pos x="682" y="768"/>
                    </a:cxn>
                    <a:cxn ang="0">
                      <a:pos x="662" y="786"/>
                    </a:cxn>
                    <a:cxn ang="0">
                      <a:pos x="615" y="777"/>
                    </a:cxn>
                    <a:cxn ang="0">
                      <a:pos x="574" y="748"/>
                    </a:cxn>
                    <a:cxn ang="0">
                      <a:pos x="554" y="745"/>
                    </a:cxn>
                    <a:cxn ang="0">
                      <a:pos x="481" y="760"/>
                    </a:cxn>
                    <a:cxn ang="0">
                      <a:pos x="461" y="771"/>
                    </a:cxn>
                    <a:cxn ang="0">
                      <a:pos x="438" y="822"/>
                    </a:cxn>
                    <a:cxn ang="0">
                      <a:pos x="242" y="815"/>
                    </a:cxn>
                    <a:cxn ang="0">
                      <a:pos x="224" y="798"/>
                    </a:cxn>
                    <a:cxn ang="0">
                      <a:pos x="224" y="722"/>
                    </a:cxn>
                    <a:cxn ang="0">
                      <a:pos x="202" y="677"/>
                    </a:cxn>
                    <a:cxn ang="0">
                      <a:pos x="155" y="630"/>
                    </a:cxn>
                    <a:cxn ang="0">
                      <a:pos x="119" y="630"/>
                    </a:cxn>
                    <a:cxn ang="0">
                      <a:pos x="52" y="627"/>
                    </a:cxn>
                    <a:cxn ang="0">
                      <a:pos x="21" y="539"/>
                    </a:cxn>
                    <a:cxn ang="0">
                      <a:pos x="8" y="487"/>
                    </a:cxn>
                    <a:cxn ang="0">
                      <a:pos x="1" y="444"/>
                    </a:cxn>
                    <a:cxn ang="0">
                      <a:pos x="73" y="400"/>
                    </a:cxn>
                    <a:cxn ang="0">
                      <a:pos x="99" y="352"/>
                    </a:cxn>
                    <a:cxn ang="0">
                      <a:pos x="114" y="294"/>
                    </a:cxn>
                    <a:cxn ang="0">
                      <a:pos x="68" y="226"/>
                    </a:cxn>
                    <a:cxn ang="0">
                      <a:pos x="64" y="201"/>
                    </a:cxn>
                    <a:cxn ang="0">
                      <a:pos x="189" y="70"/>
                    </a:cxn>
                    <a:cxn ang="0">
                      <a:pos x="227" y="73"/>
                    </a:cxn>
                    <a:cxn ang="0">
                      <a:pos x="297" y="116"/>
                    </a:cxn>
                    <a:cxn ang="0">
                      <a:pos x="373" y="96"/>
                    </a:cxn>
                    <a:cxn ang="0">
                      <a:pos x="399" y="73"/>
                    </a:cxn>
                    <a:cxn ang="0">
                      <a:pos x="412" y="41"/>
                    </a:cxn>
                    <a:cxn ang="0">
                      <a:pos x="431" y="6"/>
                    </a:cxn>
                  </a:cxnLst>
                  <a:rect l="0" t="0" r="r" b="b"/>
                  <a:pathLst>
                    <a:path w="851" h="858">
                      <a:moveTo>
                        <a:pt x="421" y="161"/>
                      </a:moveTo>
                      <a:lnTo>
                        <a:pt x="374" y="166"/>
                      </a:lnTo>
                      <a:lnTo>
                        <a:pt x="329" y="178"/>
                      </a:lnTo>
                      <a:lnTo>
                        <a:pt x="288" y="198"/>
                      </a:lnTo>
                      <a:lnTo>
                        <a:pt x="251" y="224"/>
                      </a:lnTo>
                      <a:lnTo>
                        <a:pt x="219" y="256"/>
                      </a:lnTo>
                      <a:lnTo>
                        <a:pt x="193" y="294"/>
                      </a:lnTo>
                      <a:lnTo>
                        <a:pt x="173" y="336"/>
                      </a:lnTo>
                      <a:lnTo>
                        <a:pt x="161" y="380"/>
                      </a:lnTo>
                      <a:lnTo>
                        <a:pt x="157" y="429"/>
                      </a:lnTo>
                      <a:lnTo>
                        <a:pt x="161" y="476"/>
                      </a:lnTo>
                      <a:lnTo>
                        <a:pt x="173" y="522"/>
                      </a:lnTo>
                      <a:lnTo>
                        <a:pt x="193" y="563"/>
                      </a:lnTo>
                      <a:lnTo>
                        <a:pt x="219" y="600"/>
                      </a:lnTo>
                      <a:lnTo>
                        <a:pt x="251" y="632"/>
                      </a:lnTo>
                      <a:lnTo>
                        <a:pt x="288" y="658"/>
                      </a:lnTo>
                      <a:lnTo>
                        <a:pt x="329" y="677"/>
                      </a:lnTo>
                      <a:lnTo>
                        <a:pt x="374" y="690"/>
                      </a:lnTo>
                      <a:lnTo>
                        <a:pt x="421" y="694"/>
                      </a:lnTo>
                      <a:lnTo>
                        <a:pt x="470" y="690"/>
                      </a:lnTo>
                      <a:lnTo>
                        <a:pt x="514" y="677"/>
                      </a:lnTo>
                      <a:lnTo>
                        <a:pt x="555" y="658"/>
                      </a:lnTo>
                      <a:lnTo>
                        <a:pt x="593" y="632"/>
                      </a:lnTo>
                      <a:lnTo>
                        <a:pt x="625" y="600"/>
                      </a:lnTo>
                      <a:lnTo>
                        <a:pt x="651" y="563"/>
                      </a:lnTo>
                      <a:lnTo>
                        <a:pt x="671" y="522"/>
                      </a:lnTo>
                      <a:lnTo>
                        <a:pt x="683" y="476"/>
                      </a:lnTo>
                      <a:lnTo>
                        <a:pt x="688" y="429"/>
                      </a:lnTo>
                      <a:lnTo>
                        <a:pt x="683" y="380"/>
                      </a:lnTo>
                      <a:lnTo>
                        <a:pt x="671" y="336"/>
                      </a:lnTo>
                      <a:lnTo>
                        <a:pt x="651" y="294"/>
                      </a:lnTo>
                      <a:lnTo>
                        <a:pt x="625" y="256"/>
                      </a:lnTo>
                      <a:lnTo>
                        <a:pt x="593" y="224"/>
                      </a:lnTo>
                      <a:lnTo>
                        <a:pt x="555" y="198"/>
                      </a:lnTo>
                      <a:lnTo>
                        <a:pt x="514" y="178"/>
                      </a:lnTo>
                      <a:lnTo>
                        <a:pt x="470" y="166"/>
                      </a:lnTo>
                      <a:lnTo>
                        <a:pt x="421" y="161"/>
                      </a:lnTo>
                      <a:close/>
                      <a:moveTo>
                        <a:pt x="452" y="0"/>
                      </a:moveTo>
                      <a:lnTo>
                        <a:pt x="467" y="1"/>
                      </a:lnTo>
                      <a:lnTo>
                        <a:pt x="596" y="36"/>
                      </a:lnTo>
                      <a:lnTo>
                        <a:pt x="599" y="36"/>
                      </a:lnTo>
                      <a:lnTo>
                        <a:pt x="606" y="38"/>
                      </a:lnTo>
                      <a:lnTo>
                        <a:pt x="613" y="41"/>
                      </a:lnTo>
                      <a:lnTo>
                        <a:pt x="622" y="47"/>
                      </a:lnTo>
                      <a:lnTo>
                        <a:pt x="630" y="58"/>
                      </a:lnTo>
                      <a:lnTo>
                        <a:pt x="633" y="71"/>
                      </a:lnTo>
                      <a:lnTo>
                        <a:pt x="633" y="91"/>
                      </a:lnTo>
                      <a:lnTo>
                        <a:pt x="631" y="111"/>
                      </a:lnTo>
                      <a:lnTo>
                        <a:pt x="630" y="128"/>
                      </a:lnTo>
                      <a:lnTo>
                        <a:pt x="628" y="139"/>
                      </a:lnTo>
                      <a:lnTo>
                        <a:pt x="628" y="146"/>
                      </a:lnTo>
                      <a:lnTo>
                        <a:pt x="630" y="154"/>
                      </a:lnTo>
                      <a:lnTo>
                        <a:pt x="634" y="163"/>
                      </a:lnTo>
                      <a:lnTo>
                        <a:pt x="656" y="181"/>
                      </a:lnTo>
                      <a:lnTo>
                        <a:pt x="666" y="192"/>
                      </a:lnTo>
                      <a:lnTo>
                        <a:pt x="679" y="203"/>
                      </a:lnTo>
                      <a:lnTo>
                        <a:pt x="688" y="213"/>
                      </a:lnTo>
                      <a:lnTo>
                        <a:pt x="694" y="221"/>
                      </a:lnTo>
                      <a:lnTo>
                        <a:pt x="697" y="224"/>
                      </a:lnTo>
                      <a:lnTo>
                        <a:pt x="774" y="218"/>
                      </a:lnTo>
                      <a:lnTo>
                        <a:pt x="778" y="218"/>
                      </a:lnTo>
                      <a:lnTo>
                        <a:pt x="785" y="220"/>
                      </a:lnTo>
                      <a:lnTo>
                        <a:pt x="796" y="223"/>
                      </a:lnTo>
                      <a:lnTo>
                        <a:pt x="805" y="232"/>
                      </a:lnTo>
                      <a:lnTo>
                        <a:pt x="813" y="245"/>
                      </a:lnTo>
                      <a:lnTo>
                        <a:pt x="816" y="258"/>
                      </a:lnTo>
                      <a:lnTo>
                        <a:pt x="820" y="274"/>
                      </a:lnTo>
                      <a:lnTo>
                        <a:pt x="826" y="294"/>
                      </a:lnTo>
                      <a:lnTo>
                        <a:pt x="831" y="314"/>
                      </a:lnTo>
                      <a:lnTo>
                        <a:pt x="837" y="334"/>
                      </a:lnTo>
                      <a:lnTo>
                        <a:pt x="841" y="352"/>
                      </a:lnTo>
                      <a:lnTo>
                        <a:pt x="846" y="368"/>
                      </a:lnTo>
                      <a:lnTo>
                        <a:pt x="848" y="378"/>
                      </a:lnTo>
                      <a:lnTo>
                        <a:pt x="851" y="384"/>
                      </a:lnTo>
                      <a:lnTo>
                        <a:pt x="851" y="407"/>
                      </a:lnTo>
                      <a:lnTo>
                        <a:pt x="846" y="421"/>
                      </a:lnTo>
                      <a:lnTo>
                        <a:pt x="835" y="433"/>
                      </a:lnTo>
                      <a:lnTo>
                        <a:pt x="808" y="448"/>
                      </a:lnTo>
                      <a:lnTo>
                        <a:pt x="794" y="455"/>
                      </a:lnTo>
                      <a:lnTo>
                        <a:pt x="782" y="459"/>
                      </a:lnTo>
                      <a:lnTo>
                        <a:pt x="773" y="462"/>
                      </a:lnTo>
                      <a:lnTo>
                        <a:pt x="770" y="464"/>
                      </a:lnTo>
                      <a:lnTo>
                        <a:pt x="738" y="560"/>
                      </a:lnTo>
                      <a:lnTo>
                        <a:pt x="738" y="564"/>
                      </a:lnTo>
                      <a:lnTo>
                        <a:pt x="741" y="569"/>
                      </a:lnTo>
                      <a:lnTo>
                        <a:pt x="746" y="578"/>
                      </a:lnTo>
                      <a:lnTo>
                        <a:pt x="753" y="590"/>
                      </a:lnTo>
                      <a:lnTo>
                        <a:pt x="764" y="603"/>
                      </a:lnTo>
                      <a:lnTo>
                        <a:pt x="773" y="615"/>
                      </a:lnTo>
                      <a:lnTo>
                        <a:pt x="781" y="630"/>
                      </a:lnTo>
                      <a:lnTo>
                        <a:pt x="785" y="645"/>
                      </a:lnTo>
                      <a:lnTo>
                        <a:pt x="782" y="662"/>
                      </a:lnTo>
                      <a:lnTo>
                        <a:pt x="771" y="679"/>
                      </a:lnTo>
                      <a:lnTo>
                        <a:pt x="703" y="748"/>
                      </a:lnTo>
                      <a:lnTo>
                        <a:pt x="691" y="758"/>
                      </a:lnTo>
                      <a:lnTo>
                        <a:pt x="682" y="768"/>
                      </a:lnTo>
                      <a:lnTo>
                        <a:pt x="676" y="775"/>
                      </a:lnTo>
                      <a:lnTo>
                        <a:pt x="673" y="777"/>
                      </a:lnTo>
                      <a:lnTo>
                        <a:pt x="668" y="781"/>
                      </a:lnTo>
                      <a:lnTo>
                        <a:pt x="662" y="786"/>
                      </a:lnTo>
                      <a:lnTo>
                        <a:pt x="654" y="789"/>
                      </a:lnTo>
                      <a:lnTo>
                        <a:pt x="644" y="789"/>
                      </a:lnTo>
                      <a:lnTo>
                        <a:pt x="630" y="786"/>
                      </a:lnTo>
                      <a:lnTo>
                        <a:pt x="615" y="777"/>
                      </a:lnTo>
                      <a:lnTo>
                        <a:pt x="598" y="764"/>
                      </a:lnTo>
                      <a:lnTo>
                        <a:pt x="586" y="755"/>
                      </a:lnTo>
                      <a:lnTo>
                        <a:pt x="578" y="751"/>
                      </a:lnTo>
                      <a:lnTo>
                        <a:pt x="574" y="748"/>
                      </a:lnTo>
                      <a:lnTo>
                        <a:pt x="571" y="746"/>
                      </a:lnTo>
                      <a:lnTo>
                        <a:pt x="568" y="746"/>
                      </a:lnTo>
                      <a:lnTo>
                        <a:pt x="561" y="745"/>
                      </a:lnTo>
                      <a:lnTo>
                        <a:pt x="554" y="745"/>
                      </a:lnTo>
                      <a:lnTo>
                        <a:pt x="546" y="746"/>
                      </a:lnTo>
                      <a:lnTo>
                        <a:pt x="539" y="749"/>
                      </a:lnTo>
                      <a:lnTo>
                        <a:pt x="493" y="758"/>
                      </a:lnTo>
                      <a:lnTo>
                        <a:pt x="481" y="760"/>
                      </a:lnTo>
                      <a:lnTo>
                        <a:pt x="476" y="761"/>
                      </a:lnTo>
                      <a:lnTo>
                        <a:pt x="472" y="761"/>
                      </a:lnTo>
                      <a:lnTo>
                        <a:pt x="469" y="763"/>
                      </a:lnTo>
                      <a:lnTo>
                        <a:pt x="461" y="771"/>
                      </a:lnTo>
                      <a:lnTo>
                        <a:pt x="458" y="777"/>
                      </a:lnTo>
                      <a:lnTo>
                        <a:pt x="453" y="789"/>
                      </a:lnTo>
                      <a:lnTo>
                        <a:pt x="447" y="804"/>
                      </a:lnTo>
                      <a:lnTo>
                        <a:pt x="438" y="822"/>
                      </a:lnTo>
                      <a:lnTo>
                        <a:pt x="428" y="838"/>
                      </a:lnTo>
                      <a:lnTo>
                        <a:pt x="417" y="851"/>
                      </a:lnTo>
                      <a:lnTo>
                        <a:pt x="403" y="858"/>
                      </a:lnTo>
                      <a:lnTo>
                        <a:pt x="242" y="815"/>
                      </a:lnTo>
                      <a:lnTo>
                        <a:pt x="240" y="813"/>
                      </a:lnTo>
                      <a:lnTo>
                        <a:pt x="236" y="812"/>
                      </a:lnTo>
                      <a:lnTo>
                        <a:pt x="230" y="806"/>
                      </a:lnTo>
                      <a:lnTo>
                        <a:pt x="224" y="798"/>
                      </a:lnTo>
                      <a:lnTo>
                        <a:pt x="221" y="786"/>
                      </a:lnTo>
                      <a:lnTo>
                        <a:pt x="219" y="771"/>
                      </a:lnTo>
                      <a:lnTo>
                        <a:pt x="222" y="737"/>
                      </a:lnTo>
                      <a:lnTo>
                        <a:pt x="224" y="722"/>
                      </a:lnTo>
                      <a:lnTo>
                        <a:pt x="224" y="708"/>
                      </a:lnTo>
                      <a:lnTo>
                        <a:pt x="219" y="694"/>
                      </a:lnTo>
                      <a:lnTo>
                        <a:pt x="211" y="685"/>
                      </a:lnTo>
                      <a:lnTo>
                        <a:pt x="202" y="677"/>
                      </a:lnTo>
                      <a:lnTo>
                        <a:pt x="192" y="668"/>
                      </a:lnTo>
                      <a:lnTo>
                        <a:pt x="172" y="648"/>
                      </a:lnTo>
                      <a:lnTo>
                        <a:pt x="164" y="639"/>
                      </a:lnTo>
                      <a:lnTo>
                        <a:pt x="155" y="630"/>
                      </a:lnTo>
                      <a:lnTo>
                        <a:pt x="151" y="627"/>
                      </a:lnTo>
                      <a:lnTo>
                        <a:pt x="141" y="626"/>
                      </a:lnTo>
                      <a:lnTo>
                        <a:pt x="129" y="627"/>
                      </a:lnTo>
                      <a:lnTo>
                        <a:pt x="119" y="630"/>
                      </a:lnTo>
                      <a:lnTo>
                        <a:pt x="88" y="633"/>
                      </a:lnTo>
                      <a:lnTo>
                        <a:pt x="71" y="633"/>
                      </a:lnTo>
                      <a:lnTo>
                        <a:pt x="59" y="632"/>
                      </a:lnTo>
                      <a:lnTo>
                        <a:pt x="52" y="627"/>
                      </a:lnTo>
                      <a:lnTo>
                        <a:pt x="47" y="619"/>
                      </a:lnTo>
                      <a:lnTo>
                        <a:pt x="30" y="569"/>
                      </a:lnTo>
                      <a:lnTo>
                        <a:pt x="26" y="552"/>
                      </a:lnTo>
                      <a:lnTo>
                        <a:pt x="21" y="539"/>
                      </a:lnTo>
                      <a:lnTo>
                        <a:pt x="20" y="529"/>
                      </a:lnTo>
                      <a:lnTo>
                        <a:pt x="17" y="519"/>
                      </a:lnTo>
                      <a:lnTo>
                        <a:pt x="12" y="503"/>
                      </a:lnTo>
                      <a:lnTo>
                        <a:pt x="8" y="487"/>
                      </a:lnTo>
                      <a:lnTo>
                        <a:pt x="5" y="470"/>
                      </a:lnTo>
                      <a:lnTo>
                        <a:pt x="1" y="456"/>
                      </a:lnTo>
                      <a:lnTo>
                        <a:pt x="0" y="448"/>
                      </a:lnTo>
                      <a:lnTo>
                        <a:pt x="1" y="444"/>
                      </a:lnTo>
                      <a:lnTo>
                        <a:pt x="17" y="429"/>
                      </a:lnTo>
                      <a:lnTo>
                        <a:pt x="32" y="419"/>
                      </a:lnTo>
                      <a:lnTo>
                        <a:pt x="59" y="407"/>
                      </a:lnTo>
                      <a:lnTo>
                        <a:pt x="73" y="400"/>
                      </a:lnTo>
                      <a:lnTo>
                        <a:pt x="85" y="390"/>
                      </a:lnTo>
                      <a:lnTo>
                        <a:pt x="93" y="381"/>
                      </a:lnTo>
                      <a:lnTo>
                        <a:pt x="96" y="369"/>
                      </a:lnTo>
                      <a:lnTo>
                        <a:pt x="99" y="352"/>
                      </a:lnTo>
                      <a:lnTo>
                        <a:pt x="103" y="334"/>
                      </a:lnTo>
                      <a:lnTo>
                        <a:pt x="108" y="317"/>
                      </a:lnTo>
                      <a:lnTo>
                        <a:pt x="113" y="303"/>
                      </a:lnTo>
                      <a:lnTo>
                        <a:pt x="114" y="294"/>
                      </a:lnTo>
                      <a:lnTo>
                        <a:pt x="108" y="279"/>
                      </a:lnTo>
                      <a:lnTo>
                        <a:pt x="103" y="273"/>
                      </a:lnTo>
                      <a:lnTo>
                        <a:pt x="102" y="270"/>
                      </a:lnTo>
                      <a:lnTo>
                        <a:pt x="68" y="226"/>
                      </a:lnTo>
                      <a:lnTo>
                        <a:pt x="67" y="224"/>
                      </a:lnTo>
                      <a:lnTo>
                        <a:pt x="64" y="220"/>
                      </a:lnTo>
                      <a:lnTo>
                        <a:pt x="62" y="212"/>
                      </a:lnTo>
                      <a:lnTo>
                        <a:pt x="64" y="201"/>
                      </a:lnTo>
                      <a:lnTo>
                        <a:pt x="70" y="191"/>
                      </a:lnTo>
                      <a:lnTo>
                        <a:pt x="183" y="74"/>
                      </a:lnTo>
                      <a:lnTo>
                        <a:pt x="184" y="73"/>
                      </a:lnTo>
                      <a:lnTo>
                        <a:pt x="189" y="70"/>
                      </a:lnTo>
                      <a:lnTo>
                        <a:pt x="195" y="65"/>
                      </a:lnTo>
                      <a:lnTo>
                        <a:pt x="204" y="64"/>
                      </a:lnTo>
                      <a:lnTo>
                        <a:pt x="215" y="65"/>
                      </a:lnTo>
                      <a:lnTo>
                        <a:pt x="227" y="73"/>
                      </a:lnTo>
                      <a:lnTo>
                        <a:pt x="280" y="111"/>
                      </a:lnTo>
                      <a:lnTo>
                        <a:pt x="281" y="113"/>
                      </a:lnTo>
                      <a:lnTo>
                        <a:pt x="288" y="114"/>
                      </a:lnTo>
                      <a:lnTo>
                        <a:pt x="297" y="116"/>
                      </a:lnTo>
                      <a:lnTo>
                        <a:pt x="312" y="113"/>
                      </a:lnTo>
                      <a:lnTo>
                        <a:pt x="358" y="99"/>
                      </a:lnTo>
                      <a:lnTo>
                        <a:pt x="368" y="97"/>
                      </a:lnTo>
                      <a:lnTo>
                        <a:pt x="373" y="96"/>
                      </a:lnTo>
                      <a:lnTo>
                        <a:pt x="376" y="96"/>
                      </a:lnTo>
                      <a:lnTo>
                        <a:pt x="382" y="94"/>
                      </a:lnTo>
                      <a:lnTo>
                        <a:pt x="390" y="88"/>
                      </a:lnTo>
                      <a:lnTo>
                        <a:pt x="399" y="73"/>
                      </a:lnTo>
                      <a:lnTo>
                        <a:pt x="400" y="70"/>
                      </a:lnTo>
                      <a:lnTo>
                        <a:pt x="403" y="62"/>
                      </a:lnTo>
                      <a:lnTo>
                        <a:pt x="408" y="53"/>
                      </a:lnTo>
                      <a:lnTo>
                        <a:pt x="412" y="41"/>
                      </a:lnTo>
                      <a:lnTo>
                        <a:pt x="417" y="30"/>
                      </a:lnTo>
                      <a:lnTo>
                        <a:pt x="420" y="21"/>
                      </a:lnTo>
                      <a:lnTo>
                        <a:pt x="425" y="13"/>
                      </a:lnTo>
                      <a:lnTo>
                        <a:pt x="431" y="6"/>
                      </a:lnTo>
                      <a:lnTo>
                        <a:pt x="440" y="1"/>
                      </a:lnTo>
                      <a:lnTo>
                        <a:pt x="4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sp>
              <p:nvSpPr>
                <p:cNvPr id="72" name="Freeform 12">
                  <a:extLst>
                    <a:ext uri="{FF2B5EF4-FFF2-40B4-BE49-F238E27FC236}">
                      <a16:creationId xmlns:a16="http://schemas.microsoft.com/office/drawing/2014/main" id="{C2838CFE-535D-4678-A17A-25A948741909}"/>
                    </a:ext>
                  </a:extLst>
                </p:cNvPr>
                <p:cNvSpPr>
                  <a:spLocks noEditPoints="1"/>
                </p:cNvSpPr>
                <p:nvPr/>
              </p:nvSpPr>
              <p:spPr bwMode="auto">
                <a:xfrm>
                  <a:off x="13130213" y="2701925"/>
                  <a:ext cx="663575" cy="666750"/>
                </a:xfrm>
                <a:custGeom>
                  <a:avLst/>
                  <a:gdLst/>
                  <a:ahLst/>
                  <a:cxnLst>
                    <a:cxn ang="0">
                      <a:pos x="209" y="104"/>
                    </a:cxn>
                    <a:cxn ang="0">
                      <a:pos x="181" y="107"/>
                    </a:cxn>
                    <a:cxn ang="0">
                      <a:pos x="155" y="118"/>
                    </a:cxn>
                    <a:cxn ang="0">
                      <a:pos x="134" y="134"/>
                    </a:cxn>
                    <a:cxn ang="0">
                      <a:pos x="117" y="157"/>
                    </a:cxn>
                    <a:cxn ang="0">
                      <a:pos x="107" y="182"/>
                    </a:cxn>
                    <a:cxn ang="0">
                      <a:pos x="102" y="211"/>
                    </a:cxn>
                    <a:cxn ang="0">
                      <a:pos x="107" y="238"/>
                    </a:cxn>
                    <a:cxn ang="0">
                      <a:pos x="117" y="264"/>
                    </a:cxn>
                    <a:cxn ang="0">
                      <a:pos x="134" y="285"/>
                    </a:cxn>
                    <a:cxn ang="0">
                      <a:pos x="155" y="302"/>
                    </a:cxn>
                    <a:cxn ang="0">
                      <a:pos x="181" y="313"/>
                    </a:cxn>
                    <a:cxn ang="0">
                      <a:pos x="209" y="318"/>
                    </a:cxn>
                    <a:cxn ang="0">
                      <a:pos x="237" y="313"/>
                    </a:cxn>
                    <a:cxn ang="0">
                      <a:pos x="262" y="302"/>
                    </a:cxn>
                    <a:cxn ang="0">
                      <a:pos x="285" y="285"/>
                    </a:cxn>
                    <a:cxn ang="0">
                      <a:pos x="301" y="264"/>
                    </a:cxn>
                    <a:cxn ang="0">
                      <a:pos x="312" y="238"/>
                    </a:cxn>
                    <a:cxn ang="0">
                      <a:pos x="315" y="211"/>
                    </a:cxn>
                    <a:cxn ang="0">
                      <a:pos x="312" y="182"/>
                    </a:cxn>
                    <a:cxn ang="0">
                      <a:pos x="301" y="157"/>
                    </a:cxn>
                    <a:cxn ang="0">
                      <a:pos x="285" y="134"/>
                    </a:cxn>
                    <a:cxn ang="0">
                      <a:pos x="262" y="118"/>
                    </a:cxn>
                    <a:cxn ang="0">
                      <a:pos x="237" y="107"/>
                    </a:cxn>
                    <a:cxn ang="0">
                      <a:pos x="209" y="104"/>
                    </a:cxn>
                    <a:cxn ang="0">
                      <a:pos x="209" y="0"/>
                    </a:cxn>
                    <a:cxn ang="0">
                      <a:pos x="251" y="5"/>
                    </a:cxn>
                    <a:cxn ang="0">
                      <a:pos x="291" y="17"/>
                    </a:cxn>
                    <a:cxn ang="0">
                      <a:pos x="326" y="37"/>
                    </a:cxn>
                    <a:cxn ang="0">
                      <a:pos x="358" y="63"/>
                    </a:cxn>
                    <a:cxn ang="0">
                      <a:pos x="382" y="93"/>
                    </a:cxn>
                    <a:cxn ang="0">
                      <a:pos x="402" y="128"/>
                    </a:cxn>
                    <a:cxn ang="0">
                      <a:pos x="414" y="168"/>
                    </a:cxn>
                    <a:cxn ang="0">
                      <a:pos x="418" y="211"/>
                    </a:cxn>
                    <a:cxn ang="0">
                      <a:pos x="414" y="252"/>
                    </a:cxn>
                    <a:cxn ang="0">
                      <a:pos x="402" y="292"/>
                    </a:cxn>
                    <a:cxn ang="0">
                      <a:pos x="382" y="327"/>
                    </a:cxn>
                    <a:cxn ang="0">
                      <a:pos x="358" y="359"/>
                    </a:cxn>
                    <a:cxn ang="0">
                      <a:pos x="326" y="383"/>
                    </a:cxn>
                    <a:cxn ang="0">
                      <a:pos x="291" y="403"/>
                    </a:cxn>
                    <a:cxn ang="0">
                      <a:pos x="251" y="415"/>
                    </a:cxn>
                    <a:cxn ang="0">
                      <a:pos x="209" y="420"/>
                    </a:cxn>
                    <a:cxn ang="0">
                      <a:pos x="167" y="415"/>
                    </a:cxn>
                    <a:cxn ang="0">
                      <a:pos x="128" y="403"/>
                    </a:cxn>
                    <a:cxn ang="0">
                      <a:pos x="93" y="383"/>
                    </a:cxn>
                    <a:cxn ang="0">
                      <a:pos x="61" y="359"/>
                    </a:cxn>
                    <a:cxn ang="0">
                      <a:pos x="37" y="327"/>
                    </a:cxn>
                    <a:cxn ang="0">
                      <a:pos x="17" y="292"/>
                    </a:cxn>
                    <a:cxn ang="0">
                      <a:pos x="5" y="252"/>
                    </a:cxn>
                    <a:cxn ang="0">
                      <a:pos x="0" y="211"/>
                    </a:cxn>
                    <a:cxn ang="0">
                      <a:pos x="5" y="168"/>
                    </a:cxn>
                    <a:cxn ang="0">
                      <a:pos x="17" y="128"/>
                    </a:cxn>
                    <a:cxn ang="0">
                      <a:pos x="37" y="93"/>
                    </a:cxn>
                    <a:cxn ang="0">
                      <a:pos x="61" y="63"/>
                    </a:cxn>
                    <a:cxn ang="0">
                      <a:pos x="93" y="37"/>
                    </a:cxn>
                    <a:cxn ang="0">
                      <a:pos x="128" y="17"/>
                    </a:cxn>
                    <a:cxn ang="0">
                      <a:pos x="167" y="5"/>
                    </a:cxn>
                    <a:cxn ang="0">
                      <a:pos x="209" y="0"/>
                    </a:cxn>
                  </a:cxnLst>
                  <a:rect l="0" t="0" r="r" b="b"/>
                  <a:pathLst>
                    <a:path w="418" h="420">
                      <a:moveTo>
                        <a:pt x="209" y="104"/>
                      </a:moveTo>
                      <a:lnTo>
                        <a:pt x="181" y="107"/>
                      </a:lnTo>
                      <a:lnTo>
                        <a:pt x="155" y="118"/>
                      </a:lnTo>
                      <a:lnTo>
                        <a:pt x="134" y="134"/>
                      </a:lnTo>
                      <a:lnTo>
                        <a:pt x="117" y="157"/>
                      </a:lnTo>
                      <a:lnTo>
                        <a:pt x="107" y="182"/>
                      </a:lnTo>
                      <a:lnTo>
                        <a:pt x="102" y="211"/>
                      </a:lnTo>
                      <a:lnTo>
                        <a:pt x="107" y="238"/>
                      </a:lnTo>
                      <a:lnTo>
                        <a:pt x="117" y="264"/>
                      </a:lnTo>
                      <a:lnTo>
                        <a:pt x="134" y="285"/>
                      </a:lnTo>
                      <a:lnTo>
                        <a:pt x="155" y="302"/>
                      </a:lnTo>
                      <a:lnTo>
                        <a:pt x="181" y="313"/>
                      </a:lnTo>
                      <a:lnTo>
                        <a:pt x="209" y="318"/>
                      </a:lnTo>
                      <a:lnTo>
                        <a:pt x="237" y="313"/>
                      </a:lnTo>
                      <a:lnTo>
                        <a:pt x="262" y="302"/>
                      </a:lnTo>
                      <a:lnTo>
                        <a:pt x="285" y="285"/>
                      </a:lnTo>
                      <a:lnTo>
                        <a:pt x="301" y="264"/>
                      </a:lnTo>
                      <a:lnTo>
                        <a:pt x="312" y="238"/>
                      </a:lnTo>
                      <a:lnTo>
                        <a:pt x="315" y="211"/>
                      </a:lnTo>
                      <a:lnTo>
                        <a:pt x="312" y="182"/>
                      </a:lnTo>
                      <a:lnTo>
                        <a:pt x="301" y="157"/>
                      </a:lnTo>
                      <a:lnTo>
                        <a:pt x="285" y="134"/>
                      </a:lnTo>
                      <a:lnTo>
                        <a:pt x="262" y="118"/>
                      </a:lnTo>
                      <a:lnTo>
                        <a:pt x="237" y="107"/>
                      </a:lnTo>
                      <a:lnTo>
                        <a:pt x="209" y="104"/>
                      </a:lnTo>
                      <a:close/>
                      <a:moveTo>
                        <a:pt x="209" y="0"/>
                      </a:moveTo>
                      <a:lnTo>
                        <a:pt x="251" y="5"/>
                      </a:lnTo>
                      <a:lnTo>
                        <a:pt x="291" y="17"/>
                      </a:lnTo>
                      <a:lnTo>
                        <a:pt x="326" y="37"/>
                      </a:lnTo>
                      <a:lnTo>
                        <a:pt x="358" y="63"/>
                      </a:lnTo>
                      <a:lnTo>
                        <a:pt x="382" y="93"/>
                      </a:lnTo>
                      <a:lnTo>
                        <a:pt x="402" y="128"/>
                      </a:lnTo>
                      <a:lnTo>
                        <a:pt x="414" y="168"/>
                      </a:lnTo>
                      <a:lnTo>
                        <a:pt x="418" y="211"/>
                      </a:lnTo>
                      <a:lnTo>
                        <a:pt x="414" y="252"/>
                      </a:lnTo>
                      <a:lnTo>
                        <a:pt x="402" y="292"/>
                      </a:lnTo>
                      <a:lnTo>
                        <a:pt x="382" y="327"/>
                      </a:lnTo>
                      <a:lnTo>
                        <a:pt x="358" y="359"/>
                      </a:lnTo>
                      <a:lnTo>
                        <a:pt x="326" y="383"/>
                      </a:lnTo>
                      <a:lnTo>
                        <a:pt x="291" y="403"/>
                      </a:lnTo>
                      <a:lnTo>
                        <a:pt x="251" y="415"/>
                      </a:lnTo>
                      <a:lnTo>
                        <a:pt x="209" y="420"/>
                      </a:lnTo>
                      <a:lnTo>
                        <a:pt x="167" y="415"/>
                      </a:lnTo>
                      <a:lnTo>
                        <a:pt x="128" y="403"/>
                      </a:lnTo>
                      <a:lnTo>
                        <a:pt x="93" y="383"/>
                      </a:lnTo>
                      <a:lnTo>
                        <a:pt x="61" y="359"/>
                      </a:lnTo>
                      <a:lnTo>
                        <a:pt x="37" y="327"/>
                      </a:lnTo>
                      <a:lnTo>
                        <a:pt x="17" y="292"/>
                      </a:lnTo>
                      <a:lnTo>
                        <a:pt x="5" y="252"/>
                      </a:lnTo>
                      <a:lnTo>
                        <a:pt x="0" y="211"/>
                      </a:lnTo>
                      <a:lnTo>
                        <a:pt x="5" y="168"/>
                      </a:lnTo>
                      <a:lnTo>
                        <a:pt x="17" y="128"/>
                      </a:lnTo>
                      <a:lnTo>
                        <a:pt x="37" y="93"/>
                      </a:lnTo>
                      <a:lnTo>
                        <a:pt x="61" y="63"/>
                      </a:lnTo>
                      <a:lnTo>
                        <a:pt x="93" y="37"/>
                      </a:lnTo>
                      <a:lnTo>
                        <a:pt x="128" y="17"/>
                      </a:lnTo>
                      <a:lnTo>
                        <a:pt x="167" y="5"/>
                      </a:lnTo>
                      <a:lnTo>
                        <a:pt x="2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grpSp>
        </p:grpSp>
        <p:cxnSp>
          <p:nvCxnSpPr>
            <p:cNvPr id="60" name="Straight Arrow Connector 59">
              <a:extLst>
                <a:ext uri="{FF2B5EF4-FFF2-40B4-BE49-F238E27FC236}">
                  <a16:creationId xmlns:a16="http://schemas.microsoft.com/office/drawing/2014/main" id="{E5AE3E89-EA7B-468F-8EB2-B3A1A1934074}"/>
                </a:ext>
              </a:extLst>
            </p:cNvPr>
            <p:cNvCxnSpPr>
              <a:cxnSpLocks/>
            </p:cNvCxnSpPr>
            <p:nvPr/>
          </p:nvCxnSpPr>
          <p:spPr>
            <a:xfrm>
              <a:off x="8063883" y="5170420"/>
              <a:ext cx="1537317" cy="0"/>
            </a:xfrm>
            <a:prstGeom prst="straightConnector1">
              <a:avLst/>
            </a:prstGeom>
            <a:solidFill>
              <a:schemeClr val="bg1">
                <a:lumMod val="65000"/>
              </a:schemeClr>
            </a:solidFill>
            <a:ln w="6350">
              <a:solidFill>
                <a:schemeClr val="tx1"/>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A9758FD3-5242-4E96-A94C-0ECDF779D838}"/>
                </a:ext>
              </a:extLst>
            </p:cNvPr>
            <p:cNvGrpSpPr/>
            <p:nvPr/>
          </p:nvGrpSpPr>
          <p:grpSpPr>
            <a:xfrm>
              <a:off x="8620639" y="4941455"/>
              <a:ext cx="434407" cy="437980"/>
              <a:chOff x="2812193" y="4129151"/>
              <a:chExt cx="551788" cy="556327"/>
            </a:xfrm>
            <a:effectLst>
              <a:outerShdw blurRad="50800" dist="38100" dir="5400000" algn="t" rotWithShape="0">
                <a:prstClr val="black">
                  <a:alpha val="10000"/>
                </a:prstClr>
              </a:outerShdw>
            </a:effectLst>
          </p:grpSpPr>
          <p:sp>
            <p:nvSpPr>
              <p:cNvPr id="65" name="Oval 64">
                <a:extLst>
                  <a:ext uri="{FF2B5EF4-FFF2-40B4-BE49-F238E27FC236}">
                    <a16:creationId xmlns:a16="http://schemas.microsoft.com/office/drawing/2014/main" id="{D8F2FD2E-20B2-4792-B14B-62CC3120718A}"/>
                  </a:ext>
                </a:extLst>
              </p:cNvPr>
              <p:cNvSpPr/>
              <p:nvPr/>
            </p:nvSpPr>
            <p:spPr>
              <a:xfrm>
                <a:off x="2902226" y="4227443"/>
                <a:ext cx="384314" cy="38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lnSpc>
                    <a:spcPct val="90000"/>
                  </a:lnSpc>
                  <a:spcAft>
                    <a:spcPts val="600"/>
                  </a:spcAft>
                </a:pPr>
                <a:endParaRPr lang="en-GB" dirty="0" err="1"/>
              </a:p>
            </p:txBody>
          </p:sp>
          <p:grpSp>
            <p:nvGrpSpPr>
              <p:cNvPr id="66" name="Group 29">
                <a:extLst>
                  <a:ext uri="{FF2B5EF4-FFF2-40B4-BE49-F238E27FC236}">
                    <a16:creationId xmlns:a16="http://schemas.microsoft.com/office/drawing/2014/main" id="{4B36C879-482B-4021-88BB-627E59BC020D}"/>
                  </a:ext>
                </a:extLst>
              </p:cNvPr>
              <p:cNvGrpSpPr/>
              <p:nvPr/>
            </p:nvGrpSpPr>
            <p:grpSpPr>
              <a:xfrm>
                <a:off x="2812193" y="4129151"/>
                <a:ext cx="551788" cy="556327"/>
                <a:chOff x="12787313" y="2351088"/>
                <a:chExt cx="1350963" cy="1362075"/>
              </a:xfrm>
              <a:solidFill>
                <a:schemeClr val="accent6"/>
              </a:solidFill>
            </p:grpSpPr>
            <p:sp>
              <p:nvSpPr>
                <p:cNvPr id="67" name="Freeform 11">
                  <a:extLst>
                    <a:ext uri="{FF2B5EF4-FFF2-40B4-BE49-F238E27FC236}">
                      <a16:creationId xmlns:a16="http://schemas.microsoft.com/office/drawing/2014/main" id="{7687BF38-925B-4F39-BCEB-6C9F41968E53}"/>
                    </a:ext>
                  </a:extLst>
                </p:cNvPr>
                <p:cNvSpPr>
                  <a:spLocks noEditPoints="1"/>
                </p:cNvSpPr>
                <p:nvPr/>
              </p:nvSpPr>
              <p:spPr bwMode="auto">
                <a:xfrm>
                  <a:off x="12787313" y="2351088"/>
                  <a:ext cx="1350963" cy="1362075"/>
                </a:xfrm>
                <a:custGeom>
                  <a:avLst/>
                  <a:gdLst/>
                  <a:ahLst/>
                  <a:cxnLst>
                    <a:cxn ang="0">
                      <a:pos x="288" y="198"/>
                    </a:cxn>
                    <a:cxn ang="0">
                      <a:pos x="173" y="336"/>
                    </a:cxn>
                    <a:cxn ang="0">
                      <a:pos x="173" y="522"/>
                    </a:cxn>
                    <a:cxn ang="0">
                      <a:pos x="288" y="658"/>
                    </a:cxn>
                    <a:cxn ang="0">
                      <a:pos x="470" y="690"/>
                    </a:cxn>
                    <a:cxn ang="0">
                      <a:pos x="625" y="600"/>
                    </a:cxn>
                    <a:cxn ang="0">
                      <a:pos x="688" y="429"/>
                    </a:cxn>
                    <a:cxn ang="0">
                      <a:pos x="625" y="256"/>
                    </a:cxn>
                    <a:cxn ang="0">
                      <a:pos x="470" y="166"/>
                    </a:cxn>
                    <a:cxn ang="0">
                      <a:pos x="596" y="36"/>
                    </a:cxn>
                    <a:cxn ang="0">
                      <a:pos x="622" y="47"/>
                    </a:cxn>
                    <a:cxn ang="0">
                      <a:pos x="631" y="111"/>
                    </a:cxn>
                    <a:cxn ang="0">
                      <a:pos x="630" y="154"/>
                    </a:cxn>
                    <a:cxn ang="0">
                      <a:pos x="679" y="203"/>
                    </a:cxn>
                    <a:cxn ang="0">
                      <a:pos x="774" y="218"/>
                    </a:cxn>
                    <a:cxn ang="0">
                      <a:pos x="805" y="232"/>
                    </a:cxn>
                    <a:cxn ang="0">
                      <a:pos x="826" y="294"/>
                    </a:cxn>
                    <a:cxn ang="0">
                      <a:pos x="846" y="368"/>
                    </a:cxn>
                    <a:cxn ang="0">
                      <a:pos x="846" y="421"/>
                    </a:cxn>
                    <a:cxn ang="0">
                      <a:pos x="782" y="459"/>
                    </a:cxn>
                    <a:cxn ang="0">
                      <a:pos x="738" y="564"/>
                    </a:cxn>
                    <a:cxn ang="0">
                      <a:pos x="764" y="603"/>
                    </a:cxn>
                    <a:cxn ang="0">
                      <a:pos x="782" y="662"/>
                    </a:cxn>
                    <a:cxn ang="0">
                      <a:pos x="682" y="768"/>
                    </a:cxn>
                    <a:cxn ang="0">
                      <a:pos x="662" y="786"/>
                    </a:cxn>
                    <a:cxn ang="0">
                      <a:pos x="615" y="777"/>
                    </a:cxn>
                    <a:cxn ang="0">
                      <a:pos x="574" y="748"/>
                    </a:cxn>
                    <a:cxn ang="0">
                      <a:pos x="554" y="745"/>
                    </a:cxn>
                    <a:cxn ang="0">
                      <a:pos x="481" y="760"/>
                    </a:cxn>
                    <a:cxn ang="0">
                      <a:pos x="461" y="771"/>
                    </a:cxn>
                    <a:cxn ang="0">
                      <a:pos x="438" y="822"/>
                    </a:cxn>
                    <a:cxn ang="0">
                      <a:pos x="242" y="815"/>
                    </a:cxn>
                    <a:cxn ang="0">
                      <a:pos x="224" y="798"/>
                    </a:cxn>
                    <a:cxn ang="0">
                      <a:pos x="224" y="722"/>
                    </a:cxn>
                    <a:cxn ang="0">
                      <a:pos x="202" y="677"/>
                    </a:cxn>
                    <a:cxn ang="0">
                      <a:pos x="155" y="630"/>
                    </a:cxn>
                    <a:cxn ang="0">
                      <a:pos x="119" y="630"/>
                    </a:cxn>
                    <a:cxn ang="0">
                      <a:pos x="52" y="627"/>
                    </a:cxn>
                    <a:cxn ang="0">
                      <a:pos x="21" y="539"/>
                    </a:cxn>
                    <a:cxn ang="0">
                      <a:pos x="8" y="487"/>
                    </a:cxn>
                    <a:cxn ang="0">
                      <a:pos x="1" y="444"/>
                    </a:cxn>
                    <a:cxn ang="0">
                      <a:pos x="73" y="400"/>
                    </a:cxn>
                    <a:cxn ang="0">
                      <a:pos x="99" y="352"/>
                    </a:cxn>
                    <a:cxn ang="0">
                      <a:pos x="114" y="294"/>
                    </a:cxn>
                    <a:cxn ang="0">
                      <a:pos x="68" y="226"/>
                    </a:cxn>
                    <a:cxn ang="0">
                      <a:pos x="64" y="201"/>
                    </a:cxn>
                    <a:cxn ang="0">
                      <a:pos x="189" y="70"/>
                    </a:cxn>
                    <a:cxn ang="0">
                      <a:pos x="227" y="73"/>
                    </a:cxn>
                    <a:cxn ang="0">
                      <a:pos x="297" y="116"/>
                    </a:cxn>
                    <a:cxn ang="0">
                      <a:pos x="373" y="96"/>
                    </a:cxn>
                    <a:cxn ang="0">
                      <a:pos x="399" y="73"/>
                    </a:cxn>
                    <a:cxn ang="0">
                      <a:pos x="412" y="41"/>
                    </a:cxn>
                    <a:cxn ang="0">
                      <a:pos x="431" y="6"/>
                    </a:cxn>
                  </a:cxnLst>
                  <a:rect l="0" t="0" r="r" b="b"/>
                  <a:pathLst>
                    <a:path w="851" h="858">
                      <a:moveTo>
                        <a:pt x="421" y="161"/>
                      </a:moveTo>
                      <a:lnTo>
                        <a:pt x="374" y="166"/>
                      </a:lnTo>
                      <a:lnTo>
                        <a:pt x="329" y="178"/>
                      </a:lnTo>
                      <a:lnTo>
                        <a:pt x="288" y="198"/>
                      </a:lnTo>
                      <a:lnTo>
                        <a:pt x="251" y="224"/>
                      </a:lnTo>
                      <a:lnTo>
                        <a:pt x="219" y="256"/>
                      </a:lnTo>
                      <a:lnTo>
                        <a:pt x="193" y="294"/>
                      </a:lnTo>
                      <a:lnTo>
                        <a:pt x="173" y="336"/>
                      </a:lnTo>
                      <a:lnTo>
                        <a:pt x="161" y="380"/>
                      </a:lnTo>
                      <a:lnTo>
                        <a:pt x="157" y="429"/>
                      </a:lnTo>
                      <a:lnTo>
                        <a:pt x="161" y="476"/>
                      </a:lnTo>
                      <a:lnTo>
                        <a:pt x="173" y="522"/>
                      </a:lnTo>
                      <a:lnTo>
                        <a:pt x="193" y="563"/>
                      </a:lnTo>
                      <a:lnTo>
                        <a:pt x="219" y="600"/>
                      </a:lnTo>
                      <a:lnTo>
                        <a:pt x="251" y="632"/>
                      </a:lnTo>
                      <a:lnTo>
                        <a:pt x="288" y="658"/>
                      </a:lnTo>
                      <a:lnTo>
                        <a:pt x="329" y="677"/>
                      </a:lnTo>
                      <a:lnTo>
                        <a:pt x="374" y="690"/>
                      </a:lnTo>
                      <a:lnTo>
                        <a:pt x="421" y="694"/>
                      </a:lnTo>
                      <a:lnTo>
                        <a:pt x="470" y="690"/>
                      </a:lnTo>
                      <a:lnTo>
                        <a:pt x="514" y="677"/>
                      </a:lnTo>
                      <a:lnTo>
                        <a:pt x="555" y="658"/>
                      </a:lnTo>
                      <a:lnTo>
                        <a:pt x="593" y="632"/>
                      </a:lnTo>
                      <a:lnTo>
                        <a:pt x="625" y="600"/>
                      </a:lnTo>
                      <a:lnTo>
                        <a:pt x="651" y="563"/>
                      </a:lnTo>
                      <a:lnTo>
                        <a:pt x="671" y="522"/>
                      </a:lnTo>
                      <a:lnTo>
                        <a:pt x="683" y="476"/>
                      </a:lnTo>
                      <a:lnTo>
                        <a:pt x="688" y="429"/>
                      </a:lnTo>
                      <a:lnTo>
                        <a:pt x="683" y="380"/>
                      </a:lnTo>
                      <a:lnTo>
                        <a:pt x="671" y="336"/>
                      </a:lnTo>
                      <a:lnTo>
                        <a:pt x="651" y="294"/>
                      </a:lnTo>
                      <a:lnTo>
                        <a:pt x="625" y="256"/>
                      </a:lnTo>
                      <a:lnTo>
                        <a:pt x="593" y="224"/>
                      </a:lnTo>
                      <a:lnTo>
                        <a:pt x="555" y="198"/>
                      </a:lnTo>
                      <a:lnTo>
                        <a:pt x="514" y="178"/>
                      </a:lnTo>
                      <a:lnTo>
                        <a:pt x="470" y="166"/>
                      </a:lnTo>
                      <a:lnTo>
                        <a:pt x="421" y="161"/>
                      </a:lnTo>
                      <a:close/>
                      <a:moveTo>
                        <a:pt x="452" y="0"/>
                      </a:moveTo>
                      <a:lnTo>
                        <a:pt x="467" y="1"/>
                      </a:lnTo>
                      <a:lnTo>
                        <a:pt x="596" y="36"/>
                      </a:lnTo>
                      <a:lnTo>
                        <a:pt x="599" y="36"/>
                      </a:lnTo>
                      <a:lnTo>
                        <a:pt x="606" y="38"/>
                      </a:lnTo>
                      <a:lnTo>
                        <a:pt x="613" y="41"/>
                      </a:lnTo>
                      <a:lnTo>
                        <a:pt x="622" y="47"/>
                      </a:lnTo>
                      <a:lnTo>
                        <a:pt x="630" y="58"/>
                      </a:lnTo>
                      <a:lnTo>
                        <a:pt x="633" y="71"/>
                      </a:lnTo>
                      <a:lnTo>
                        <a:pt x="633" y="91"/>
                      </a:lnTo>
                      <a:lnTo>
                        <a:pt x="631" y="111"/>
                      </a:lnTo>
                      <a:lnTo>
                        <a:pt x="630" y="128"/>
                      </a:lnTo>
                      <a:lnTo>
                        <a:pt x="628" y="139"/>
                      </a:lnTo>
                      <a:lnTo>
                        <a:pt x="628" y="146"/>
                      </a:lnTo>
                      <a:lnTo>
                        <a:pt x="630" y="154"/>
                      </a:lnTo>
                      <a:lnTo>
                        <a:pt x="634" y="163"/>
                      </a:lnTo>
                      <a:lnTo>
                        <a:pt x="656" y="181"/>
                      </a:lnTo>
                      <a:lnTo>
                        <a:pt x="666" y="192"/>
                      </a:lnTo>
                      <a:lnTo>
                        <a:pt x="679" y="203"/>
                      </a:lnTo>
                      <a:lnTo>
                        <a:pt x="688" y="213"/>
                      </a:lnTo>
                      <a:lnTo>
                        <a:pt x="694" y="221"/>
                      </a:lnTo>
                      <a:lnTo>
                        <a:pt x="697" y="224"/>
                      </a:lnTo>
                      <a:lnTo>
                        <a:pt x="774" y="218"/>
                      </a:lnTo>
                      <a:lnTo>
                        <a:pt x="778" y="218"/>
                      </a:lnTo>
                      <a:lnTo>
                        <a:pt x="785" y="220"/>
                      </a:lnTo>
                      <a:lnTo>
                        <a:pt x="796" y="223"/>
                      </a:lnTo>
                      <a:lnTo>
                        <a:pt x="805" y="232"/>
                      </a:lnTo>
                      <a:lnTo>
                        <a:pt x="813" y="245"/>
                      </a:lnTo>
                      <a:lnTo>
                        <a:pt x="816" y="258"/>
                      </a:lnTo>
                      <a:lnTo>
                        <a:pt x="820" y="274"/>
                      </a:lnTo>
                      <a:lnTo>
                        <a:pt x="826" y="294"/>
                      </a:lnTo>
                      <a:lnTo>
                        <a:pt x="831" y="314"/>
                      </a:lnTo>
                      <a:lnTo>
                        <a:pt x="837" y="334"/>
                      </a:lnTo>
                      <a:lnTo>
                        <a:pt x="841" y="352"/>
                      </a:lnTo>
                      <a:lnTo>
                        <a:pt x="846" y="368"/>
                      </a:lnTo>
                      <a:lnTo>
                        <a:pt x="848" y="378"/>
                      </a:lnTo>
                      <a:lnTo>
                        <a:pt x="851" y="384"/>
                      </a:lnTo>
                      <a:lnTo>
                        <a:pt x="851" y="407"/>
                      </a:lnTo>
                      <a:lnTo>
                        <a:pt x="846" y="421"/>
                      </a:lnTo>
                      <a:lnTo>
                        <a:pt x="835" y="433"/>
                      </a:lnTo>
                      <a:lnTo>
                        <a:pt x="808" y="448"/>
                      </a:lnTo>
                      <a:lnTo>
                        <a:pt x="794" y="455"/>
                      </a:lnTo>
                      <a:lnTo>
                        <a:pt x="782" y="459"/>
                      </a:lnTo>
                      <a:lnTo>
                        <a:pt x="773" y="462"/>
                      </a:lnTo>
                      <a:lnTo>
                        <a:pt x="770" y="464"/>
                      </a:lnTo>
                      <a:lnTo>
                        <a:pt x="738" y="560"/>
                      </a:lnTo>
                      <a:lnTo>
                        <a:pt x="738" y="564"/>
                      </a:lnTo>
                      <a:lnTo>
                        <a:pt x="741" y="569"/>
                      </a:lnTo>
                      <a:lnTo>
                        <a:pt x="746" y="578"/>
                      </a:lnTo>
                      <a:lnTo>
                        <a:pt x="753" y="590"/>
                      </a:lnTo>
                      <a:lnTo>
                        <a:pt x="764" y="603"/>
                      </a:lnTo>
                      <a:lnTo>
                        <a:pt x="773" y="615"/>
                      </a:lnTo>
                      <a:lnTo>
                        <a:pt x="781" y="630"/>
                      </a:lnTo>
                      <a:lnTo>
                        <a:pt x="785" y="645"/>
                      </a:lnTo>
                      <a:lnTo>
                        <a:pt x="782" y="662"/>
                      </a:lnTo>
                      <a:lnTo>
                        <a:pt x="771" y="679"/>
                      </a:lnTo>
                      <a:lnTo>
                        <a:pt x="703" y="748"/>
                      </a:lnTo>
                      <a:lnTo>
                        <a:pt x="691" y="758"/>
                      </a:lnTo>
                      <a:lnTo>
                        <a:pt x="682" y="768"/>
                      </a:lnTo>
                      <a:lnTo>
                        <a:pt x="676" y="775"/>
                      </a:lnTo>
                      <a:lnTo>
                        <a:pt x="673" y="777"/>
                      </a:lnTo>
                      <a:lnTo>
                        <a:pt x="668" y="781"/>
                      </a:lnTo>
                      <a:lnTo>
                        <a:pt x="662" y="786"/>
                      </a:lnTo>
                      <a:lnTo>
                        <a:pt x="654" y="789"/>
                      </a:lnTo>
                      <a:lnTo>
                        <a:pt x="644" y="789"/>
                      </a:lnTo>
                      <a:lnTo>
                        <a:pt x="630" y="786"/>
                      </a:lnTo>
                      <a:lnTo>
                        <a:pt x="615" y="777"/>
                      </a:lnTo>
                      <a:lnTo>
                        <a:pt x="598" y="764"/>
                      </a:lnTo>
                      <a:lnTo>
                        <a:pt x="586" y="755"/>
                      </a:lnTo>
                      <a:lnTo>
                        <a:pt x="578" y="751"/>
                      </a:lnTo>
                      <a:lnTo>
                        <a:pt x="574" y="748"/>
                      </a:lnTo>
                      <a:lnTo>
                        <a:pt x="571" y="746"/>
                      </a:lnTo>
                      <a:lnTo>
                        <a:pt x="568" y="746"/>
                      </a:lnTo>
                      <a:lnTo>
                        <a:pt x="561" y="745"/>
                      </a:lnTo>
                      <a:lnTo>
                        <a:pt x="554" y="745"/>
                      </a:lnTo>
                      <a:lnTo>
                        <a:pt x="546" y="746"/>
                      </a:lnTo>
                      <a:lnTo>
                        <a:pt x="539" y="749"/>
                      </a:lnTo>
                      <a:lnTo>
                        <a:pt x="493" y="758"/>
                      </a:lnTo>
                      <a:lnTo>
                        <a:pt x="481" y="760"/>
                      </a:lnTo>
                      <a:lnTo>
                        <a:pt x="476" y="761"/>
                      </a:lnTo>
                      <a:lnTo>
                        <a:pt x="472" y="761"/>
                      </a:lnTo>
                      <a:lnTo>
                        <a:pt x="469" y="763"/>
                      </a:lnTo>
                      <a:lnTo>
                        <a:pt x="461" y="771"/>
                      </a:lnTo>
                      <a:lnTo>
                        <a:pt x="458" y="777"/>
                      </a:lnTo>
                      <a:lnTo>
                        <a:pt x="453" y="789"/>
                      </a:lnTo>
                      <a:lnTo>
                        <a:pt x="447" y="804"/>
                      </a:lnTo>
                      <a:lnTo>
                        <a:pt x="438" y="822"/>
                      </a:lnTo>
                      <a:lnTo>
                        <a:pt x="428" y="838"/>
                      </a:lnTo>
                      <a:lnTo>
                        <a:pt x="417" y="851"/>
                      </a:lnTo>
                      <a:lnTo>
                        <a:pt x="403" y="858"/>
                      </a:lnTo>
                      <a:lnTo>
                        <a:pt x="242" y="815"/>
                      </a:lnTo>
                      <a:lnTo>
                        <a:pt x="240" y="813"/>
                      </a:lnTo>
                      <a:lnTo>
                        <a:pt x="236" y="812"/>
                      </a:lnTo>
                      <a:lnTo>
                        <a:pt x="230" y="806"/>
                      </a:lnTo>
                      <a:lnTo>
                        <a:pt x="224" y="798"/>
                      </a:lnTo>
                      <a:lnTo>
                        <a:pt x="221" y="786"/>
                      </a:lnTo>
                      <a:lnTo>
                        <a:pt x="219" y="771"/>
                      </a:lnTo>
                      <a:lnTo>
                        <a:pt x="222" y="737"/>
                      </a:lnTo>
                      <a:lnTo>
                        <a:pt x="224" y="722"/>
                      </a:lnTo>
                      <a:lnTo>
                        <a:pt x="224" y="708"/>
                      </a:lnTo>
                      <a:lnTo>
                        <a:pt x="219" y="694"/>
                      </a:lnTo>
                      <a:lnTo>
                        <a:pt x="211" y="685"/>
                      </a:lnTo>
                      <a:lnTo>
                        <a:pt x="202" y="677"/>
                      </a:lnTo>
                      <a:lnTo>
                        <a:pt x="192" y="668"/>
                      </a:lnTo>
                      <a:lnTo>
                        <a:pt x="172" y="648"/>
                      </a:lnTo>
                      <a:lnTo>
                        <a:pt x="164" y="639"/>
                      </a:lnTo>
                      <a:lnTo>
                        <a:pt x="155" y="630"/>
                      </a:lnTo>
                      <a:lnTo>
                        <a:pt x="151" y="627"/>
                      </a:lnTo>
                      <a:lnTo>
                        <a:pt x="141" y="626"/>
                      </a:lnTo>
                      <a:lnTo>
                        <a:pt x="129" y="627"/>
                      </a:lnTo>
                      <a:lnTo>
                        <a:pt x="119" y="630"/>
                      </a:lnTo>
                      <a:lnTo>
                        <a:pt x="88" y="633"/>
                      </a:lnTo>
                      <a:lnTo>
                        <a:pt x="71" y="633"/>
                      </a:lnTo>
                      <a:lnTo>
                        <a:pt x="59" y="632"/>
                      </a:lnTo>
                      <a:lnTo>
                        <a:pt x="52" y="627"/>
                      </a:lnTo>
                      <a:lnTo>
                        <a:pt x="47" y="619"/>
                      </a:lnTo>
                      <a:lnTo>
                        <a:pt x="30" y="569"/>
                      </a:lnTo>
                      <a:lnTo>
                        <a:pt x="26" y="552"/>
                      </a:lnTo>
                      <a:lnTo>
                        <a:pt x="21" y="539"/>
                      </a:lnTo>
                      <a:lnTo>
                        <a:pt x="20" y="529"/>
                      </a:lnTo>
                      <a:lnTo>
                        <a:pt x="17" y="519"/>
                      </a:lnTo>
                      <a:lnTo>
                        <a:pt x="12" y="503"/>
                      </a:lnTo>
                      <a:lnTo>
                        <a:pt x="8" y="487"/>
                      </a:lnTo>
                      <a:lnTo>
                        <a:pt x="5" y="470"/>
                      </a:lnTo>
                      <a:lnTo>
                        <a:pt x="1" y="456"/>
                      </a:lnTo>
                      <a:lnTo>
                        <a:pt x="0" y="448"/>
                      </a:lnTo>
                      <a:lnTo>
                        <a:pt x="1" y="444"/>
                      </a:lnTo>
                      <a:lnTo>
                        <a:pt x="17" y="429"/>
                      </a:lnTo>
                      <a:lnTo>
                        <a:pt x="32" y="419"/>
                      </a:lnTo>
                      <a:lnTo>
                        <a:pt x="59" y="407"/>
                      </a:lnTo>
                      <a:lnTo>
                        <a:pt x="73" y="400"/>
                      </a:lnTo>
                      <a:lnTo>
                        <a:pt x="85" y="390"/>
                      </a:lnTo>
                      <a:lnTo>
                        <a:pt x="93" y="381"/>
                      </a:lnTo>
                      <a:lnTo>
                        <a:pt x="96" y="369"/>
                      </a:lnTo>
                      <a:lnTo>
                        <a:pt x="99" y="352"/>
                      </a:lnTo>
                      <a:lnTo>
                        <a:pt x="103" y="334"/>
                      </a:lnTo>
                      <a:lnTo>
                        <a:pt x="108" y="317"/>
                      </a:lnTo>
                      <a:lnTo>
                        <a:pt x="113" y="303"/>
                      </a:lnTo>
                      <a:lnTo>
                        <a:pt x="114" y="294"/>
                      </a:lnTo>
                      <a:lnTo>
                        <a:pt x="108" y="279"/>
                      </a:lnTo>
                      <a:lnTo>
                        <a:pt x="103" y="273"/>
                      </a:lnTo>
                      <a:lnTo>
                        <a:pt x="102" y="270"/>
                      </a:lnTo>
                      <a:lnTo>
                        <a:pt x="68" y="226"/>
                      </a:lnTo>
                      <a:lnTo>
                        <a:pt x="67" y="224"/>
                      </a:lnTo>
                      <a:lnTo>
                        <a:pt x="64" y="220"/>
                      </a:lnTo>
                      <a:lnTo>
                        <a:pt x="62" y="212"/>
                      </a:lnTo>
                      <a:lnTo>
                        <a:pt x="64" y="201"/>
                      </a:lnTo>
                      <a:lnTo>
                        <a:pt x="70" y="191"/>
                      </a:lnTo>
                      <a:lnTo>
                        <a:pt x="183" y="74"/>
                      </a:lnTo>
                      <a:lnTo>
                        <a:pt x="184" y="73"/>
                      </a:lnTo>
                      <a:lnTo>
                        <a:pt x="189" y="70"/>
                      </a:lnTo>
                      <a:lnTo>
                        <a:pt x="195" y="65"/>
                      </a:lnTo>
                      <a:lnTo>
                        <a:pt x="204" y="64"/>
                      </a:lnTo>
                      <a:lnTo>
                        <a:pt x="215" y="65"/>
                      </a:lnTo>
                      <a:lnTo>
                        <a:pt x="227" y="73"/>
                      </a:lnTo>
                      <a:lnTo>
                        <a:pt x="280" y="111"/>
                      </a:lnTo>
                      <a:lnTo>
                        <a:pt x="281" y="113"/>
                      </a:lnTo>
                      <a:lnTo>
                        <a:pt x="288" y="114"/>
                      </a:lnTo>
                      <a:lnTo>
                        <a:pt x="297" y="116"/>
                      </a:lnTo>
                      <a:lnTo>
                        <a:pt x="312" y="113"/>
                      </a:lnTo>
                      <a:lnTo>
                        <a:pt x="358" y="99"/>
                      </a:lnTo>
                      <a:lnTo>
                        <a:pt x="368" y="97"/>
                      </a:lnTo>
                      <a:lnTo>
                        <a:pt x="373" y="96"/>
                      </a:lnTo>
                      <a:lnTo>
                        <a:pt x="376" y="96"/>
                      </a:lnTo>
                      <a:lnTo>
                        <a:pt x="382" y="94"/>
                      </a:lnTo>
                      <a:lnTo>
                        <a:pt x="390" y="88"/>
                      </a:lnTo>
                      <a:lnTo>
                        <a:pt x="399" y="73"/>
                      </a:lnTo>
                      <a:lnTo>
                        <a:pt x="400" y="70"/>
                      </a:lnTo>
                      <a:lnTo>
                        <a:pt x="403" y="62"/>
                      </a:lnTo>
                      <a:lnTo>
                        <a:pt x="408" y="53"/>
                      </a:lnTo>
                      <a:lnTo>
                        <a:pt x="412" y="41"/>
                      </a:lnTo>
                      <a:lnTo>
                        <a:pt x="417" y="30"/>
                      </a:lnTo>
                      <a:lnTo>
                        <a:pt x="420" y="21"/>
                      </a:lnTo>
                      <a:lnTo>
                        <a:pt x="425" y="13"/>
                      </a:lnTo>
                      <a:lnTo>
                        <a:pt x="431" y="6"/>
                      </a:lnTo>
                      <a:lnTo>
                        <a:pt x="440" y="1"/>
                      </a:lnTo>
                      <a:lnTo>
                        <a:pt x="4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sp>
              <p:nvSpPr>
                <p:cNvPr id="68" name="Freeform 12">
                  <a:extLst>
                    <a:ext uri="{FF2B5EF4-FFF2-40B4-BE49-F238E27FC236}">
                      <a16:creationId xmlns:a16="http://schemas.microsoft.com/office/drawing/2014/main" id="{C01F7ABB-EFBE-4F02-886E-6D81BE38DCC2}"/>
                    </a:ext>
                  </a:extLst>
                </p:cNvPr>
                <p:cNvSpPr>
                  <a:spLocks noEditPoints="1"/>
                </p:cNvSpPr>
                <p:nvPr/>
              </p:nvSpPr>
              <p:spPr bwMode="auto">
                <a:xfrm>
                  <a:off x="13130213" y="2701925"/>
                  <a:ext cx="663575" cy="666750"/>
                </a:xfrm>
                <a:custGeom>
                  <a:avLst/>
                  <a:gdLst/>
                  <a:ahLst/>
                  <a:cxnLst>
                    <a:cxn ang="0">
                      <a:pos x="209" y="104"/>
                    </a:cxn>
                    <a:cxn ang="0">
                      <a:pos x="181" y="107"/>
                    </a:cxn>
                    <a:cxn ang="0">
                      <a:pos x="155" y="118"/>
                    </a:cxn>
                    <a:cxn ang="0">
                      <a:pos x="134" y="134"/>
                    </a:cxn>
                    <a:cxn ang="0">
                      <a:pos x="117" y="157"/>
                    </a:cxn>
                    <a:cxn ang="0">
                      <a:pos x="107" y="182"/>
                    </a:cxn>
                    <a:cxn ang="0">
                      <a:pos x="102" y="211"/>
                    </a:cxn>
                    <a:cxn ang="0">
                      <a:pos x="107" y="238"/>
                    </a:cxn>
                    <a:cxn ang="0">
                      <a:pos x="117" y="264"/>
                    </a:cxn>
                    <a:cxn ang="0">
                      <a:pos x="134" y="285"/>
                    </a:cxn>
                    <a:cxn ang="0">
                      <a:pos x="155" y="302"/>
                    </a:cxn>
                    <a:cxn ang="0">
                      <a:pos x="181" y="313"/>
                    </a:cxn>
                    <a:cxn ang="0">
                      <a:pos x="209" y="318"/>
                    </a:cxn>
                    <a:cxn ang="0">
                      <a:pos x="237" y="313"/>
                    </a:cxn>
                    <a:cxn ang="0">
                      <a:pos x="262" y="302"/>
                    </a:cxn>
                    <a:cxn ang="0">
                      <a:pos x="285" y="285"/>
                    </a:cxn>
                    <a:cxn ang="0">
                      <a:pos x="301" y="264"/>
                    </a:cxn>
                    <a:cxn ang="0">
                      <a:pos x="312" y="238"/>
                    </a:cxn>
                    <a:cxn ang="0">
                      <a:pos x="315" y="211"/>
                    </a:cxn>
                    <a:cxn ang="0">
                      <a:pos x="312" y="182"/>
                    </a:cxn>
                    <a:cxn ang="0">
                      <a:pos x="301" y="157"/>
                    </a:cxn>
                    <a:cxn ang="0">
                      <a:pos x="285" y="134"/>
                    </a:cxn>
                    <a:cxn ang="0">
                      <a:pos x="262" y="118"/>
                    </a:cxn>
                    <a:cxn ang="0">
                      <a:pos x="237" y="107"/>
                    </a:cxn>
                    <a:cxn ang="0">
                      <a:pos x="209" y="104"/>
                    </a:cxn>
                    <a:cxn ang="0">
                      <a:pos x="209" y="0"/>
                    </a:cxn>
                    <a:cxn ang="0">
                      <a:pos x="251" y="5"/>
                    </a:cxn>
                    <a:cxn ang="0">
                      <a:pos x="291" y="17"/>
                    </a:cxn>
                    <a:cxn ang="0">
                      <a:pos x="326" y="37"/>
                    </a:cxn>
                    <a:cxn ang="0">
                      <a:pos x="358" y="63"/>
                    </a:cxn>
                    <a:cxn ang="0">
                      <a:pos x="382" y="93"/>
                    </a:cxn>
                    <a:cxn ang="0">
                      <a:pos x="402" y="128"/>
                    </a:cxn>
                    <a:cxn ang="0">
                      <a:pos x="414" y="168"/>
                    </a:cxn>
                    <a:cxn ang="0">
                      <a:pos x="418" y="211"/>
                    </a:cxn>
                    <a:cxn ang="0">
                      <a:pos x="414" y="252"/>
                    </a:cxn>
                    <a:cxn ang="0">
                      <a:pos x="402" y="292"/>
                    </a:cxn>
                    <a:cxn ang="0">
                      <a:pos x="382" y="327"/>
                    </a:cxn>
                    <a:cxn ang="0">
                      <a:pos x="358" y="359"/>
                    </a:cxn>
                    <a:cxn ang="0">
                      <a:pos x="326" y="383"/>
                    </a:cxn>
                    <a:cxn ang="0">
                      <a:pos x="291" y="403"/>
                    </a:cxn>
                    <a:cxn ang="0">
                      <a:pos x="251" y="415"/>
                    </a:cxn>
                    <a:cxn ang="0">
                      <a:pos x="209" y="420"/>
                    </a:cxn>
                    <a:cxn ang="0">
                      <a:pos x="167" y="415"/>
                    </a:cxn>
                    <a:cxn ang="0">
                      <a:pos x="128" y="403"/>
                    </a:cxn>
                    <a:cxn ang="0">
                      <a:pos x="93" y="383"/>
                    </a:cxn>
                    <a:cxn ang="0">
                      <a:pos x="61" y="359"/>
                    </a:cxn>
                    <a:cxn ang="0">
                      <a:pos x="37" y="327"/>
                    </a:cxn>
                    <a:cxn ang="0">
                      <a:pos x="17" y="292"/>
                    </a:cxn>
                    <a:cxn ang="0">
                      <a:pos x="5" y="252"/>
                    </a:cxn>
                    <a:cxn ang="0">
                      <a:pos x="0" y="211"/>
                    </a:cxn>
                    <a:cxn ang="0">
                      <a:pos x="5" y="168"/>
                    </a:cxn>
                    <a:cxn ang="0">
                      <a:pos x="17" y="128"/>
                    </a:cxn>
                    <a:cxn ang="0">
                      <a:pos x="37" y="93"/>
                    </a:cxn>
                    <a:cxn ang="0">
                      <a:pos x="61" y="63"/>
                    </a:cxn>
                    <a:cxn ang="0">
                      <a:pos x="93" y="37"/>
                    </a:cxn>
                    <a:cxn ang="0">
                      <a:pos x="128" y="17"/>
                    </a:cxn>
                    <a:cxn ang="0">
                      <a:pos x="167" y="5"/>
                    </a:cxn>
                    <a:cxn ang="0">
                      <a:pos x="209" y="0"/>
                    </a:cxn>
                  </a:cxnLst>
                  <a:rect l="0" t="0" r="r" b="b"/>
                  <a:pathLst>
                    <a:path w="418" h="420">
                      <a:moveTo>
                        <a:pt x="209" y="104"/>
                      </a:moveTo>
                      <a:lnTo>
                        <a:pt x="181" y="107"/>
                      </a:lnTo>
                      <a:lnTo>
                        <a:pt x="155" y="118"/>
                      </a:lnTo>
                      <a:lnTo>
                        <a:pt x="134" y="134"/>
                      </a:lnTo>
                      <a:lnTo>
                        <a:pt x="117" y="157"/>
                      </a:lnTo>
                      <a:lnTo>
                        <a:pt x="107" y="182"/>
                      </a:lnTo>
                      <a:lnTo>
                        <a:pt x="102" y="211"/>
                      </a:lnTo>
                      <a:lnTo>
                        <a:pt x="107" y="238"/>
                      </a:lnTo>
                      <a:lnTo>
                        <a:pt x="117" y="264"/>
                      </a:lnTo>
                      <a:lnTo>
                        <a:pt x="134" y="285"/>
                      </a:lnTo>
                      <a:lnTo>
                        <a:pt x="155" y="302"/>
                      </a:lnTo>
                      <a:lnTo>
                        <a:pt x="181" y="313"/>
                      </a:lnTo>
                      <a:lnTo>
                        <a:pt x="209" y="318"/>
                      </a:lnTo>
                      <a:lnTo>
                        <a:pt x="237" y="313"/>
                      </a:lnTo>
                      <a:lnTo>
                        <a:pt x="262" y="302"/>
                      </a:lnTo>
                      <a:lnTo>
                        <a:pt x="285" y="285"/>
                      </a:lnTo>
                      <a:lnTo>
                        <a:pt x="301" y="264"/>
                      </a:lnTo>
                      <a:lnTo>
                        <a:pt x="312" y="238"/>
                      </a:lnTo>
                      <a:lnTo>
                        <a:pt x="315" y="211"/>
                      </a:lnTo>
                      <a:lnTo>
                        <a:pt x="312" y="182"/>
                      </a:lnTo>
                      <a:lnTo>
                        <a:pt x="301" y="157"/>
                      </a:lnTo>
                      <a:lnTo>
                        <a:pt x="285" y="134"/>
                      </a:lnTo>
                      <a:lnTo>
                        <a:pt x="262" y="118"/>
                      </a:lnTo>
                      <a:lnTo>
                        <a:pt x="237" y="107"/>
                      </a:lnTo>
                      <a:lnTo>
                        <a:pt x="209" y="104"/>
                      </a:lnTo>
                      <a:close/>
                      <a:moveTo>
                        <a:pt x="209" y="0"/>
                      </a:moveTo>
                      <a:lnTo>
                        <a:pt x="251" y="5"/>
                      </a:lnTo>
                      <a:lnTo>
                        <a:pt x="291" y="17"/>
                      </a:lnTo>
                      <a:lnTo>
                        <a:pt x="326" y="37"/>
                      </a:lnTo>
                      <a:lnTo>
                        <a:pt x="358" y="63"/>
                      </a:lnTo>
                      <a:lnTo>
                        <a:pt x="382" y="93"/>
                      </a:lnTo>
                      <a:lnTo>
                        <a:pt x="402" y="128"/>
                      </a:lnTo>
                      <a:lnTo>
                        <a:pt x="414" y="168"/>
                      </a:lnTo>
                      <a:lnTo>
                        <a:pt x="418" y="211"/>
                      </a:lnTo>
                      <a:lnTo>
                        <a:pt x="414" y="252"/>
                      </a:lnTo>
                      <a:lnTo>
                        <a:pt x="402" y="292"/>
                      </a:lnTo>
                      <a:lnTo>
                        <a:pt x="382" y="327"/>
                      </a:lnTo>
                      <a:lnTo>
                        <a:pt x="358" y="359"/>
                      </a:lnTo>
                      <a:lnTo>
                        <a:pt x="326" y="383"/>
                      </a:lnTo>
                      <a:lnTo>
                        <a:pt x="291" y="403"/>
                      </a:lnTo>
                      <a:lnTo>
                        <a:pt x="251" y="415"/>
                      </a:lnTo>
                      <a:lnTo>
                        <a:pt x="209" y="420"/>
                      </a:lnTo>
                      <a:lnTo>
                        <a:pt x="167" y="415"/>
                      </a:lnTo>
                      <a:lnTo>
                        <a:pt x="128" y="403"/>
                      </a:lnTo>
                      <a:lnTo>
                        <a:pt x="93" y="383"/>
                      </a:lnTo>
                      <a:lnTo>
                        <a:pt x="61" y="359"/>
                      </a:lnTo>
                      <a:lnTo>
                        <a:pt x="37" y="327"/>
                      </a:lnTo>
                      <a:lnTo>
                        <a:pt x="17" y="292"/>
                      </a:lnTo>
                      <a:lnTo>
                        <a:pt x="5" y="252"/>
                      </a:lnTo>
                      <a:lnTo>
                        <a:pt x="0" y="211"/>
                      </a:lnTo>
                      <a:lnTo>
                        <a:pt x="5" y="168"/>
                      </a:lnTo>
                      <a:lnTo>
                        <a:pt x="17" y="128"/>
                      </a:lnTo>
                      <a:lnTo>
                        <a:pt x="37" y="93"/>
                      </a:lnTo>
                      <a:lnTo>
                        <a:pt x="61" y="63"/>
                      </a:lnTo>
                      <a:lnTo>
                        <a:pt x="93" y="37"/>
                      </a:lnTo>
                      <a:lnTo>
                        <a:pt x="128" y="17"/>
                      </a:lnTo>
                      <a:lnTo>
                        <a:pt x="167" y="5"/>
                      </a:lnTo>
                      <a:lnTo>
                        <a:pt x="2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800">
                    <a:solidFill>
                      <a:prstClr val="black"/>
                    </a:solidFill>
                    <a:latin typeface="Calibri"/>
                  </a:endParaRPr>
                </a:p>
              </p:txBody>
            </p:sp>
          </p:grpSp>
        </p:grpSp>
        <p:grpSp>
          <p:nvGrpSpPr>
            <p:cNvPr id="62" name="Group 61">
              <a:extLst>
                <a:ext uri="{FF2B5EF4-FFF2-40B4-BE49-F238E27FC236}">
                  <a16:creationId xmlns:a16="http://schemas.microsoft.com/office/drawing/2014/main" id="{B73BE22D-E17F-4FA8-B67A-3D8B7FCDAD28}"/>
                </a:ext>
              </a:extLst>
            </p:cNvPr>
            <p:cNvGrpSpPr/>
            <p:nvPr/>
          </p:nvGrpSpPr>
          <p:grpSpPr>
            <a:xfrm>
              <a:off x="2987891" y="4286337"/>
              <a:ext cx="764302" cy="883285"/>
              <a:chOff x="3166565" y="4367289"/>
              <a:chExt cx="764302" cy="883285"/>
            </a:xfrm>
          </p:grpSpPr>
          <p:cxnSp>
            <p:nvCxnSpPr>
              <p:cNvPr id="63" name="Straight Arrow Connector 62">
                <a:extLst>
                  <a:ext uri="{FF2B5EF4-FFF2-40B4-BE49-F238E27FC236}">
                    <a16:creationId xmlns:a16="http://schemas.microsoft.com/office/drawing/2014/main" id="{9FB5DB40-BAC6-4B48-89B2-7A0FA8A3BD7D}"/>
                  </a:ext>
                </a:extLst>
              </p:cNvPr>
              <p:cNvCxnSpPr>
                <a:cxnSpLocks/>
              </p:cNvCxnSpPr>
              <p:nvPr/>
            </p:nvCxnSpPr>
            <p:spPr>
              <a:xfrm>
                <a:off x="3166565" y="5250574"/>
                <a:ext cx="764302" cy="0"/>
              </a:xfrm>
              <a:prstGeom prst="straightConnector1">
                <a:avLst/>
              </a:prstGeom>
              <a:solidFill>
                <a:schemeClr val="bg1">
                  <a:lumMod val="65000"/>
                </a:schemeClr>
              </a:solidFill>
              <a:ln w="6350">
                <a:solidFill>
                  <a:schemeClr val="tx1"/>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A8CB52-C6F0-48CF-9B20-AB07FDC2B01C}"/>
                  </a:ext>
                </a:extLst>
              </p:cNvPr>
              <p:cNvCxnSpPr>
                <a:cxnSpLocks/>
              </p:cNvCxnSpPr>
              <p:nvPr/>
            </p:nvCxnSpPr>
            <p:spPr>
              <a:xfrm>
                <a:off x="3167467" y="4367289"/>
                <a:ext cx="1026" cy="8784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3" name="Group 72">
            <a:extLst>
              <a:ext uri="{FF2B5EF4-FFF2-40B4-BE49-F238E27FC236}">
                <a16:creationId xmlns:a16="http://schemas.microsoft.com/office/drawing/2014/main" id="{9029E6C0-AA5F-4A7D-ABF9-B2F392F692CA}"/>
              </a:ext>
            </a:extLst>
          </p:cNvPr>
          <p:cNvGrpSpPr/>
          <p:nvPr/>
        </p:nvGrpSpPr>
        <p:grpSpPr>
          <a:xfrm>
            <a:off x="2903214" y="4064115"/>
            <a:ext cx="6446275" cy="323165"/>
            <a:chOff x="3081888" y="4064115"/>
            <a:chExt cx="6446275" cy="323165"/>
          </a:xfrm>
        </p:grpSpPr>
        <p:sp>
          <p:nvSpPr>
            <p:cNvPr id="74" name="Oval 73">
              <a:extLst>
                <a:ext uri="{FF2B5EF4-FFF2-40B4-BE49-F238E27FC236}">
                  <a16:creationId xmlns:a16="http://schemas.microsoft.com/office/drawing/2014/main" id="{5619B4F6-E59E-4D9C-847A-A25018513034}"/>
                </a:ext>
              </a:extLst>
            </p:cNvPr>
            <p:cNvSpPr/>
            <p:nvPr/>
          </p:nvSpPr>
          <p:spPr>
            <a:xfrm>
              <a:off x="3081888" y="4152081"/>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GB" dirty="0" err="1"/>
            </a:p>
          </p:txBody>
        </p:sp>
        <p:sp>
          <p:nvSpPr>
            <p:cNvPr id="75" name="TextBox 74">
              <a:extLst>
                <a:ext uri="{FF2B5EF4-FFF2-40B4-BE49-F238E27FC236}">
                  <a16:creationId xmlns:a16="http://schemas.microsoft.com/office/drawing/2014/main" id="{882A2EE2-8F06-4910-A9E2-94BDAB645A0C}"/>
                </a:ext>
              </a:extLst>
            </p:cNvPr>
            <p:cNvSpPr txBox="1"/>
            <p:nvPr/>
          </p:nvSpPr>
          <p:spPr>
            <a:xfrm>
              <a:off x="3291128" y="4064115"/>
              <a:ext cx="6237035" cy="323165"/>
            </a:xfrm>
            <a:prstGeom prst="rect">
              <a:avLst/>
            </a:prstGeom>
            <a:noFill/>
          </p:spPr>
          <p:txBody>
            <a:bodyPr wrap="square">
              <a:spAutoFit/>
            </a:bodyPr>
            <a:lstStyle>
              <a:defPPr>
                <a:defRPr lang="en-US"/>
              </a:defPPr>
              <a:lvl1pPr>
                <a:defRPr sz="1500">
                  <a:solidFill>
                    <a:srgbClr val="242424"/>
                  </a:solidFill>
                  <a:effectLst/>
                  <a:latin typeface="Calibri Light" panose="020F0302020204030204" pitchFamily="34" charset="0"/>
                  <a:ea typeface="Calibri" panose="020F0502020204030204" pitchFamily="34" charset="0"/>
                  <a:cs typeface="Calibri Light" panose="020F0302020204030204" pitchFamily="34" charset="0"/>
                </a:defRPr>
              </a:lvl1pPr>
            </a:lstStyle>
            <a:p>
              <a:r>
                <a:rPr lang="en-GB" dirty="0">
                  <a:solidFill>
                    <a:schemeClr val="tx1"/>
                  </a:solidFill>
                </a:rPr>
                <a:t>Meaning we may need to refine or even redevelop our process</a:t>
              </a:r>
            </a:p>
          </p:txBody>
        </p:sp>
      </p:grpSp>
      <p:sp>
        <p:nvSpPr>
          <p:cNvPr id="76" name="TextBox 75">
            <a:extLst>
              <a:ext uri="{FF2B5EF4-FFF2-40B4-BE49-F238E27FC236}">
                <a16:creationId xmlns:a16="http://schemas.microsoft.com/office/drawing/2014/main" id="{5C38DCD1-748A-4BC8-B67A-C48D3C408BB0}"/>
              </a:ext>
            </a:extLst>
          </p:cNvPr>
          <p:cNvSpPr txBox="1"/>
          <p:nvPr/>
        </p:nvSpPr>
        <p:spPr>
          <a:xfrm>
            <a:off x="330164" y="1605042"/>
            <a:ext cx="11376025" cy="323165"/>
          </a:xfrm>
          <a:prstGeom prst="rect">
            <a:avLst/>
          </a:prstGeom>
          <a:noFill/>
        </p:spPr>
        <p:txBody>
          <a:bodyPr wrap="square">
            <a:spAutoFit/>
          </a:bodyPr>
          <a:lstStyle>
            <a:defPPr>
              <a:defRPr lang="en-US"/>
            </a:defPPr>
            <a:lvl1pPr>
              <a:defRPr sz="1500">
                <a:solidFill>
                  <a:srgbClr val="242424"/>
                </a:solidFill>
                <a:effectLst/>
                <a:latin typeface="Calibri Light" panose="020F0302020204030204" pitchFamily="34" charset="0"/>
                <a:ea typeface="Calibri" panose="020F0502020204030204" pitchFamily="34" charset="0"/>
                <a:cs typeface="Calibri Light" panose="020F0302020204030204" pitchFamily="34" charset="0"/>
              </a:defRPr>
            </a:lvl1pPr>
          </a:lstStyle>
          <a:p>
            <a:r>
              <a:rPr lang="en-GB" dirty="0">
                <a:solidFill>
                  <a:schemeClr val="tx1"/>
                </a:solidFill>
              </a:rPr>
              <a:t>As we develop and optimise our synthetic process small changes in physical properties of our API can impact the product manufacturing process </a:t>
            </a:r>
          </a:p>
        </p:txBody>
      </p:sp>
      <p:pic>
        <p:nvPicPr>
          <p:cNvPr id="77" name="Picture 76" descr="A picture containing graphical user interface&#10;&#10;Description automatically generated">
            <a:extLst>
              <a:ext uri="{FF2B5EF4-FFF2-40B4-BE49-F238E27FC236}">
                <a16:creationId xmlns:a16="http://schemas.microsoft.com/office/drawing/2014/main" id="{69805D94-847D-49DF-9B82-64A7892AF3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84860" y="441193"/>
            <a:ext cx="1807692" cy="469424"/>
          </a:xfrm>
          <a:prstGeom prst="rect">
            <a:avLst/>
          </a:prstGeom>
        </p:spPr>
      </p:pic>
    </p:spTree>
    <p:extLst>
      <p:ext uri="{BB962C8B-B14F-4D97-AF65-F5344CB8AC3E}">
        <p14:creationId xmlns:p14="http://schemas.microsoft.com/office/powerpoint/2010/main" val="9591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1000"/>
                                        <p:tgtEl>
                                          <p:spTgt spid="38"/>
                                        </p:tgtEl>
                                      </p:cBhvr>
                                    </p:animEffect>
                                  </p:childTnLst>
                                </p:cTn>
                              </p:par>
                              <p:par>
                                <p:cTn id="8" presetID="22" presetClass="entr" presetSubtype="8" fill="hold" nodeType="withEffect">
                                  <p:stCondLst>
                                    <p:cond delay="750"/>
                                  </p:stCondLst>
                                  <p:childTnLst>
                                    <p:set>
                                      <p:cBhvr>
                                        <p:cTn id="9" dur="1" fill="hold">
                                          <p:stCondLst>
                                            <p:cond delay="0"/>
                                          </p:stCondLst>
                                        </p:cTn>
                                        <p:tgtEl>
                                          <p:spTgt spid="73"/>
                                        </p:tgtEl>
                                        <p:attrNameLst>
                                          <p:attrName>style.visibility</p:attrName>
                                        </p:attrNameLst>
                                      </p:cBhvr>
                                      <p:to>
                                        <p:strVal val="visible"/>
                                      </p:to>
                                    </p:set>
                                    <p:animEffect transition="in" filter="wipe(left)">
                                      <p:cBhvr>
                                        <p:cTn id="10" dur="2000"/>
                                        <p:tgtEl>
                                          <p:spTgt spid="73"/>
                                        </p:tgtEl>
                                      </p:cBhvr>
                                    </p:animEffect>
                                  </p:childTnLst>
                                </p:cTn>
                              </p:par>
                              <p:par>
                                <p:cTn id="11" presetID="10" presetClass="entr" presetSubtype="0" fill="hold" nodeType="withEffect">
                                  <p:stCondLst>
                                    <p:cond delay="300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2BFEDA-A7A5-4B27-AB95-96E916193C73}"/>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12DAD4FE-9659-4871-AC05-BF487E133D7C}"/>
              </a:ext>
            </a:extLst>
          </p:cNvPr>
          <p:cNvSpPr>
            <a:spLocks noGrp="1"/>
          </p:cNvSpPr>
          <p:nvPr>
            <p:ph type="sldNum" sz="quarter" idx="12"/>
          </p:nvPr>
        </p:nvSpPr>
        <p:spPr/>
        <p:txBody>
          <a:bodyPr/>
          <a:lstStyle/>
          <a:p>
            <a:fld id="{F8E47D07-9D1E-4FE9-B31A-2F5863681021}" type="slidenum">
              <a:rPr lang="en-GB" smtClean="0"/>
              <a:pPr/>
              <a:t>11</a:t>
            </a:fld>
            <a:endParaRPr lang="en-GB"/>
          </a:p>
        </p:txBody>
      </p:sp>
      <p:sp>
        <p:nvSpPr>
          <p:cNvPr id="4" name="Text Placeholder 3">
            <a:extLst>
              <a:ext uri="{FF2B5EF4-FFF2-40B4-BE49-F238E27FC236}">
                <a16:creationId xmlns:a16="http://schemas.microsoft.com/office/drawing/2014/main" id="{4D670088-2DF9-4AA5-9440-1B8FD75A8375}"/>
              </a:ext>
            </a:extLst>
          </p:cNvPr>
          <p:cNvSpPr>
            <a:spLocks noGrp="1"/>
          </p:cNvSpPr>
          <p:nvPr>
            <p:ph type="body" sz="quarter" idx="111"/>
          </p:nvPr>
        </p:nvSpPr>
        <p:spPr/>
        <p:txBody>
          <a:bodyPr/>
          <a:lstStyle/>
          <a:p>
            <a:endParaRPr lang="en-GB"/>
          </a:p>
        </p:txBody>
      </p:sp>
      <p:sp>
        <p:nvSpPr>
          <p:cNvPr id="5" name="Text Placeholder 3">
            <a:extLst>
              <a:ext uri="{FF2B5EF4-FFF2-40B4-BE49-F238E27FC236}">
                <a16:creationId xmlns:a16="http://schemas.microsoft.com/office/drawing/2014/main" id="{E220742F-6F48-4B63-8CEE-693EB55962D4}"/>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lvl1pPr marL="228600" indent="-228600">
              <a:lnSpc>
                <a:spcPct val="100000"/>
              </a:lnSpc>
              <a:spcBef>
                <a:spcPts val="600"/>
              </a:spcBef>
              <a:spcAft>
                <a:spcPts val="300"/>
              </a:spcAft>
              <a:buFont typeface="Arial" panose="020B0604020202020204" pitchFamily="34" charset="0"/>
              <a:buNone/>
              <a:defRPr sz="8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lang="en-US" sz="2000" dirty="0" smtClean="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sp>
        <p:nvSpPr>
          <p:cNvPr id="6" name="Title 5">
            <a:extLst>
              <a:ext uri="{FF2B5EF4-FFF2-40B4-BE49-F238E27FC236}">
                <a16:creationId xmlns:a16="http://schemas.microsoft.com/office/drawing/2014/main" id="{75E281B4-2184-4509-BC3D-DBE0EAA2476B}"/>
              </a:ext>
            </a:extLst>
          </p:cNvPr>
          <p:cNvSpPr txBox="1">
            <a:spLocks/>
          </p:cNvSpPr>
          <p:nvPr/>
        </p:nvSpPr>
        <p:spPr>
          <a:xfrm>
            <a:off x="407987" y="471313"/>
            <a:ext cx="11376025" cy="1008062"/>
          </a:xfrm>
          <a:prstGeom prst="rect">
            <a:avLst/>
          </a:prstGeom>
        </p:spPr>
        <p:txBody>
          <a:bodyPr vert="horz" lIns="0" tIns="0" rIns="0" bIns="0" rtlCol="0" anchor="t">
            <a:normAutofit fontScale="90000" lnSpcReduction="10000"/>
          </a:bodyPr>
          <a:lstStyle>
            <a:defPPr>
              <a:defRPr lang="en-US"/>
            </a:defPPr>
            <a:lvl1pPr>
              <a:lnSpc>
                <a:spcPct val="100000"/>
              </a:lnSpc>
              <a:spcBef>
                <a:spcPct val="0"/>
              </a:spcBef>
              <a:buNone/>
              <a:defRPr sz="3100">
                <a:solidFill>
                  <a:schemeClr val="accent1"/>
                </a:solidFill>
                <a:latin typeface="+mj-lt"/>
                <a:ea typeface="+mj-ea"/>
                <a:cs typeface="+mj-cs"/>
              </a:defRPr>
            </a:lvl1pPr>
          </a:lstStyle>
          <a:p>
            <a:r>
              <a:rPr lang="en-GB" dirty="0"/>
              <a:t>Digital design and make</a:t>
            </a:r>
          </a:p>
          <a:p>
            <a:r>
              <a:rPr lang="en-GB" sz="2700" dirty="0">
                <a:solidFill>
                  <a:schemeClr val="tx2"/>
                </a:solidFill>
              </a:rPr>
              <a:t>Integrating people, process, technology and data</a:t>
            </a:r>
            <a:br>
              <a:rPr lang="en-GB" sz="3600" dirty="0"/>
            </a:br>
            <a:endParaRPr lang="en-GB" sz="2000" dirty="0">
              <a:solidFill>
                <a:schemeClr val="tx2"/>
              </a:solidFill>
            </a:endParaRPr>
          </a:p>
        </p:txBody>
      </p:sp>
      <p:sp>
        <p:nvSpPr>
          <p:cNvPr id="7" name="Text Placeholder 19">
            <a:extLst>
              <a:ext uri="{FF2B5EF4-FFF2-40B4-BE49-F238E27FC236}">
                <a16:creationId xmlns:a16="http://schemas.microsoft.com/office/drawing/2014/main" id="{F5CC2799-5CF7-4805-A1A0-9FE909344D48}"/>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defPPr>
              <a:defRPr lang="en-US"/>
            </a:defPPr>
            <a:lvl1pPr marL="228600" indent="-228600">
              <a:lnSpc>
                <a:spcPct val="100000"/>
              </a:lnSpc>
              <a:spcBef>
                <a:spcPts val="600"/>
              </a:spcBef>
              <a:spcAft>
                <a:spcPts val="300"/>
              </a:spcAft>
              <a:buFont typeface="Arial" panose="020B0604020202020204" pitchFamily="34" charset="0"/>
              <a:buNone/>
              <a:defRPr sz="8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pic>
        <p:nvPicPr>
          <p:cNvPr id="8" name="Picture 7">
            <a:extLst>
              <a:ext uri="{FF2B5EF4-FFF2-40B4-BE49-F238E27FC236}">
                <a16:creationId xmlns:a16="http://schemas.microsoft.com/office/drawing/2014/main" id="{2BBC7054-5E86-43DF-9DD3-9E9B2458646B}"/>
              </a:ext>
            </a:extLst>
          </p:cNvPr>
          <p:cNvPicPr>
            <a:picLocks noChangeAspect="1"/>
          </p:cNvPicPr>
          <p:nvPr/>
        </p:nvPicPr>
        <p:blipFill>
          <a:blip r:embed="rId3"/>
          <a:stretch>
            <a:fillRect/>
          </a:stretch>
        </p:blipFill>
        <p:spPr>
          <a:xfrm>
            <a:off x="679070" y="2063800"/>
            <a:ext cx="6298521" cy="3542918"/>
          </a:xfrm>
          <a:prstGeom prst="rect">
            <a:avLst/>
          </a:prstGeom>
        </p:spPr>
      </p:pic>
      <p:sp>
        <p:nvSpPr>
          <p:cNvPr id="9" name="TextBox 8">
            <a:extLst>
              <a:ext uri="{FF2B5EF4-FFF2-40B4-BE49-F238E27FC236}">
                <a16:creationId xmlns:a16="http://schemas.microsoft.com/office/drawing/2014/main" id="{BDABE331-BC93-4D93-8971-E32231959174}"/>
              </a:ext>
            </a:extLst>
          </p:cNvPr>
          <p:cNvSpPr txBox="1"/>
          <p:nvPr/>
        </p:nvSpPr>
        <p:spPr>
          <a:xfrm>
            <a:off x="7784022" y="5139364"/>
            <a:ext cx="1319320" cy="184666"/>
          </a:xfrm>
          <a:prstGeom prst="rect">
            <a:avLst/>
          </a:prstGeom>
        </p:spPr>
        <p:txBody>
          <a:bodyPr vert="horz" wrap="square" lIns="0" tIns="0" rIns="0" bIns="0" rtlCol="0" anchor="t">
            <a:spAutoFit/>
          </a:bodyPr>
          <a:lstStyle>
            <a:defPPr>
              <a:defRPr lang="en-US"/>
            </a:defPPr>
            <a:lvl1pPr marR="0" lvl="0" indent="0" fontAlgn="auto">
              <a:lnSpc>
                <a:spcPct val="100000"/>
              </a:lnSpc>
              <a:spcBef>
                <a:spcPts val="300"/>
              </a:spcBef>
              <a:spcAft>
                <a:spcPts val="300"/>
              </a:spcAft>
              <a:buClrTx/>
              <a:buSzTx/>
              <a:buFont typeface="Segoe UI" panose="020B0502040204020203" pitchFamily="34" charset="0"/>
              <a:buNone/>
              <a:tabLst/>
              <a:defRPr kumimoji="0" sz="1200" b="1" i="0" u="none" strike="noStrike" cap="none" spc="0" normalizeH="0" baseline="0">
                <a:ln>
                  <a:noFill/>
                </a:ln>
                <a:solidFill>
                  <a:schemeClr val="accent1"/>
                </a:solidFill>
                <a:effectLst/>
                <a:uLnTx/>
                <a:uFillTx/>
                <a:latin typeface="Calibri"/>
                <a:cs typeface="Arial"/>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a:t>Digital silos</a:t>
            </a:r>
          </a:p>
        </p:txBody>
      </p:sp>
      <p:sp>
        <p:nvSpPr>
          <p:cNvPr id="10" name="TextBox 9">
            <a:extLst>
              <a:ext uri="{FF2B5EF4-FFF2-40B4-BE49-F238E27FC236}">
                <a16:creationId xmlns:a16="http://schemas.microsoft.com/office/drawing/2014/main" id="{90D2A57E-4391-4A0C-8907-06FA5E11D092}"/>
              </a:ext>
            </a:extLst>
          </p:cNvPr>
          <p:cNvSpPr txBox="1"/>
          <p:nvPr/>
        </p:nvSpPr>
        <p:spPr>
          <a:xfrm>
            <a:off x="7802649" y="2286779"/>
            <a:ext cx="1319320" cy="184666"/>
          </a:xfrm>
          <a:prstGeom prst="rect">
            <a:avLst/>
          </a:prstGeom>
        </p:spPr>
        <p:txBody>
          <a:bodyPr vert="horz" wrap="square" lIns="0" tIns="0" rIns="0" bIns="0" rtlCol="0" anchor="t">
            <a:spAutoFit/>
          </a:bodyPr>
          <a:lstStyle>
            <a:defPPr>
              <a:defRPr lang="en-US"/>
            </a:defPPr>
            <a:lvl1pPr marR="0" lvl="0" indent="0" fontAlgn="auto">
              <a:lnSpc>
                <a:spcPct val="100000"/>
              </a:lnSpc>
              <a:spcBef>
                <a:spcPts val="300"/>
              </a:spcBef>
              <a:spcAft>
                <a:spcPts val="300"/>
              </a:spcAft>
              <a:buClrTx/>
              <a:buSzTx/>
              <a:buFont typeface="Segoe UI" panose="020B0502040204020203" pitchFamily="34" charset="0"/>
              <a:buNone/>
              <a:tabLst/>
              <a:defRPr kumimoji="0" sz="1200" b="1" i="0" u="none" strike="noStrike" cap="none" spc="0" normalizeH="0" baseline="0">
                <a:ln>
                  <a:noFill/>
                </a:ln>
                <a:solidFill>
                  <a:schemeClr val="accent1"/>
                </a:solidFill>
                <a:effectLst/>
                <a:uLnTx/>
                <a:uFillTx/>
                <a:latin typeface="Calibri"/>
                <a:cs typeface="Arial"/>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a:t>Adaptive</a:t>
            </a:r>
          </a:p>
        </p:txBody>
      </p:sp>
      <p:sp>
        <p:nvSpPr>
          <p:cNvPr id="11" name="TextBox 10">
            <a:extLst>
              <a:ext uri="{FF2B5EF4-FFF2-40B4-BE49-F238E27FC236}">
                <a16:creationId xmlns:a16="http://schemas.microsoft.com/office/drawing/2014/main" id="{1CB5D191-5E87-4F57-ABC5-FBB2BF1C095A}"/>
              </a:ext>
            </a:extLst>
          </p:cNvPr>
          <p:cNvSpPr txBox="1"/>
          <p:nvPr/>
        </p:nvSpPr>
        <p:spPr>
          <a:xfrm>
            <a:off x="7802649" y="3197475"/>
            <a:ext cx="1319320" cy="184666"/>
          </a:xfrm>
          <a:prstGeom prst="rect">
            <a:avLst/>
          </a:prstGeom>
        </p:spPr>
        <p:txBody>
          <a:bodyPr vert="horz" wrap="square" lIns="0" tIns="0" rIns="0" bIns="0" rtlCol="0" anchor="t">
            <a:spAutoFit/>
          </a:bodyPr>
          <a:lstStyle>
            <a:defPPr>
              <a:defRPr lang="en-US"/>
            </a:defPPr>
            <a:lvl1pPr marR="0" lvl="0" indent="0" fontAlgn="auto">
              <a:lnSpc>
                <a:spcPct val="100000"/>
              </a:lnSpc>
              <a:spcBef>
                <a:spcPts val="300"/>
              </a:spcBef>
              <a:spcAft>
                <a:spcPts val="300"/>
              </a:spcAft>
              <a:buClrTx/>
              <a:buSzTx/>
              <a:buFont typeface="Segoe UI" panose="020B0502040204020203" pitchFamily="34" charset="0"/>
              <a:buNone/>
              <a:tabLst/>
              <a:defRPr kumimoji="0" sz="1200" b="1" i="0" u="none" strike="noStrike" cap="none" spc="0" normalizeH="0" baseline="0">
                <a:ln>
                  <a:noFill/>
                </a:ln>
                <a:solidFill>
                  <a:schemeClr val="accent1"/>
                </a:solidFill>
                <a:effectLst/>
                <a:uLnTx/>
                <a:uFillTx/>
                <a:latin typeface="Calibri"/>
                <a:cs typeface="Arial"/>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a:t>Predictive</a:t>
            </a:r>
          </a:p>
        </p:txBody>
      </p:sp>
      <p:sp>
        <p:nvSpPr>
          <p:cNvPr id="12" name="TextBox 11">
            <a:extLst>
              <a:ext uri="{FF2B5EF4-FFF2-40B4-BE49-F238E27FC236}">
                <a16:creationId xmlns:a16="http://schemas.microsoft.com/office/drawing/2014/main" id="{79F5F8D9-F28A-4493-83AD-F53A4F48BB82}"/>
              </a:ext>
            </a:extLst>
          </p:cNvPr>
          <p:cNvSpPr txBox="1"/>
          <p:nvPr/>
        </p:nvSpPr>
        <p:spPr>
          <a:xfrm>
            <a:off x="7802649" y="4083994"/>
            <a:ext cx="1319320" cy="184666"/>
          </a:xfrm>
          <a:prstGeom prst="rect">
            <a:avLst/>
          </a:prstGeom>
        </p:spPr>
        <p:txBody>
          <a:bodyPr vert="horz" wrap="square" lIns="0" tIns="0" rIns="0" bIns="0" rtlCol="0" anchor="t">
            <a:spAutoFit/>
          </a:bodyPr>
          <a:lstStyle>
            <a:defPPr>
              <a:defRPr lang="en-US"/>
            </a:defPPr>
            <a:lvl1pPr marR="0" lvl="0" indent="0" fontAlgn="auto">
              <a:lnSpc>
                <a:spcPct val="100000"/>
              </a:lnSpc>
              <a:spcBef>
                <a:spcPts val="300"/>
              </a:spcBef>
              <a:spcAft>
                <a:spcPts val="300"/>
              </a:spcAft>
              <a:buClrTx/>
              <a:buSzTx/>
              <a:buFont typeface="Segoe UI" panose="020B0502040204020203" pitchFamily="34" charset="0"/>
              <a:buNone/>
              <a:tabLst/>
              <a:defRPr kumimoji="0" sz="1200" b="1" i="0" u="none" strike="noStrike" cap="none" spc="0" normalizeH="0" baseline="0">
                <a:ln>
                  <a:noFill/>
                </a:ln>
                <a:solidFill>
                  <a:schemeClr val="accent1"/>
                </a:solidFill>
                <a:effectLst/>
                <a:uLnTx/>
                <a:uFillTx/>
                <a:latin typeface="Calibri"/>
                <a:cs typeface="Arial"/>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a:t>Connected</a:t>
            </a:r>
          </a:p>
        </p:txBody>
      </p:sp>
      <p:sp>
        <p:nvSpPr>
          <p:cNvPr id="13" name="TextBox 12">
            <a:extLst>
              <a:ext uri="{FF2B5EF4-FFF2-40B4-BE49-F238E27FC236}">
                <a16:creationId xmlns:a16="http://schemas.microsoft.com/office/drawing/2014/main" id="{2BE6D967-AAF7-4873-83E8-6E0C84D6DC51}"/>
              </a:ext>
            </a:extLst>
          </p:cNvPr>
          <p:cNvSpPr txBox="1">
            <a:spLocks/>
          </p:cNvSpPr>
          <p:nvPr/>
        </p:nvSpPr>
        <p:spPr>
          <a:xfrm>
            <a:off x="8694650" y="1469674"/>
            <a:ext cx="3497350" cy="253019"/>
          </a:xfrm>
          <a:prstGeom prst="rect">
            <a:avLst/>
          </a:prstGeom>
        </p:spPr>
        <p:txBody>
          <a:bodyPr vert="horz" wrap="square" lIns="0" tIns="0" rIns="0" bIns="18288" rtlCol="0" anchor="b">
            <a:noAutofit/>
          </a:bodyPr>
          <a:lstStyle>
            <a:defPPr>
              <a:defRPr lang="en-US"/>
            </a:defPPr>
            <a:lvl1pPr marR="0" lvl="0" indent="0" fontAlgn="auto">
              <a:lnSpc>
                <a:spcPct val="100000"/>
              </a:lnSpc>
              <a:spcBef>
                <a:spcPts val="0"/>
              </a:spcBef>
              <a:spcAft>
                <a:spcPts val="1200"/>
              </a:spcAft>
              <a:buClrTx/>
              <a:buSzTx/>
              <a:buFont typeface="Arial" panose="020B0604020202020204" pitchFamily="34" charset="0"/>
              <a:buNone/>
              <a:tabLst/>
              <a:defRPr kumimoji="0" sz="1200" b="1" i="0" u="none" strike="noStrike" cap="none" spc="0" normalizeH="0" baseline="0">
                <a:ln>
                  <a:noFill/>
                </a:ln>
                <a:solidFill>
                  <a:schemeClr val="accent1"/>
                </a:solidFill>
                <a:effectLst/>
                <a:uLnTx/>
                <a:uFillTx/>
                <a:latin typeface="Calibri"/>
              </a:defRPr>
            </a:lvl1pPr>
            <a:lvl2pPr marL="576000" marR="0" lvl="1" indent="-288000" fontAlgn="auto">
              <a:lnSpc>
                <a:spcPct val="90000"/>
              </a:lnSpc>
              <a:spcBef>
                <a:spcPts val="0"/>
              </a:spcBef>
              <a:spcAft>
                <a:spcPts val="800"/>
              </a:spcAft>
              <a:buClrTx/>
              <a:buSzPct val="100000"/>
              <a:buFont typeface="Arial" panose="020B0604020202020204" pitchFamily="34" charset="0"/>
              <a:buChar char="•"/>
              <a:tabLst/>
              <a:defRPr sz="2400"/>
            </a:lvl2pPr>
            <a:lvl3pPr marL="792000" lvl="2" indent="-216000">
              <a:lnSpc>
                <a:spcPct val="100000"/>
              </a:lnSpc>
              <a:spcBef>
                <a:spcPts val="0"/>
              </a:spcBef>
              <a:spcAft>
                <a:spcPts val="800"/>
              </a:spcAft>
              <a:buClrTx/>
              <a:buSzPct val="100000"/>
              <a:buFont typeface="Arial" panose="020B0604020202020204" pitchFamily="34" charset="0"/>
              <a:buChar char="•"/>
              <a:defRPr sz="2000"/>
            </a:lvl3pPr>
            <a:lvl4pPr marL="972000" lvl="3" indent="-216000">
              <a:lnSpc>
                <a:spcPct val="100000"/>
              </a:lnSpc>
              <a:spcBef>
                <a:spcPts val="0"/>
              </a:spcBef>
              <a:spcAft>
                <a:spcPts val="800"/>
              </a:spcAft>
              <a:buClrTx/>
              <a:buSzPct val="100000"/>
              <a:buFont typeface="Arial" panose="020B0604020202020204" pitchFamily="34" charset="0"/>
              <a:buChar char="•"/>
              <a:defRPr sz="2000"/>
            </a:lvl4pPr>
            <a:lvl5pPr marL="1188000" lvl="4"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Capability (People/process/technology/data)</a:t>
            </a:r>
          </a:p>
        </p:txBody>
      </p:sp>
      <p:sp>
        <p:nvSpPr>
          <p:cNvPr id="14" name="Rectangle 13">
            <a:extLst>
              <a:ext uri="{FF2B5EF4-FFF2-40B4-BE49-F238E27FC236}">
                <a16:creationId xmlns:a16="http://schemas.microsoft.com/office/drawing/2014/main" id="{4AFA3311-806D-455A-99A8-57FEEC5C0FE5}"/>
              </a:ext>
            </a:extLst>
          </p:cNvPr>
          <p:cNvSpPr>
            <a:spLocks/>
          </p:cNvSpPr>
          <p:nvPr/>
        </p:nvSpPr>
        <p:spPr>
          <a:xfrm>
            <a:off x="8887728" y="2327245"/>
            <a:ext cx="1174265" cy="376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defTabSz="457200">
              <a:spcAft>
                <a:spcPts val="600"/>
              </a:spcAft>
              <a:buClr>
                <a:srgbClr val="000000"/>
              </a:buClr>
            </a:pPr>
            <a:r>
              <a:rPr lang="en-US" sz="800" dirty="0">
                <a:solidFill>
                  <a:schemeClr val="tx1"/>
                </a:solidFill>
                <a:latin typeface="Calibri"/>
              </a:rPr>
              <a:t>Self-optimizing autonomous processes</a:t>
            </a:r>
          </a:p>
        </p:txBody>
      </p:sp>
      <p:sp>
        <p:nvSpPr>
          <p:cNvPr id="15" name="Rectangle 14">
            <a:extLst>
              <a:ext uri="{FF2B5EF4-FFF2-40B4-BE49-F238E27FC236}">
                <a16:creationId xmlns:a16="http://schemas.microsoft.com/office/drawing/2014/main" id="{F432A585-6A45-45B0-9AA9-1281F74C7BA4}"/>
              </a:ext>
            </a:extLst>
          </p:cNvPr>
          <p:cNvSpPr>
            <a:spLocks/>
          </p:cNvSpPr>
          <p:nvPr/>
        </p:nvSpPr>
        <p:spPr>
          <a:xfrm>
            <a:off x="8887728" y="3195863"/>
            <a:ext cx="1174265" cy="376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defTabSz="457200">
              <a:spcAft>
                <a:spcPts val="600"/>
              </a:spcAft>
              <a:buClr>
                <a:srgbClr val="000000"/>
              </a:buClr>
            </a:pPr>
            <a:r>
              <a:rPr lang="en-US" sz="800">
                <a:solidFill>
                  <a:schemeClr val="tx1"/>
                </a:solidFill>
                <a:latin typeface="Calibri"/>
              </a:rPr>
              <a:t>Process Digital Twin</a:t>
            </a:r>
          </a:p>
        </p:txBody>
      </p:sp>
      <p:sp>
        <p:nvSpPr>
          <p:cNvPr id="16" name="Rectangle 15">
            <a:extLst>
              <a:ext uri="{FF2B5EF4-FFF2-40B4-BE49-F238E27FC236}">
                <a16:creationId xmlns:a16="http://schemas.microsoft.com/office/drawing/2014/main" id="{A12833D4-8597-4D7E-A198-873908E73CA1}"/>
              </a:ext>
            </a:extLst>
          </p:cNvPr>
          <p:cNvSpPr>
            <a:spLocks/>
          </p:cNvSpPr>
          <p:nvPr/>
        </p:nvSpPr>
        <p:spPr>
          <a:xfrm>
            <a:off x="8887728" y="3654223"/>
            <a:ext cx="1174265" cy="376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defTabSz="457200">
              <a:spcAft>
                <a:spcPts val="600"/>
              </a:spcAft>
              <a:buClr>
                <a:srgbClr val="000000"/>
              </a:buClr>
            </a:pPr>
            <a:r>
              <a:rPr lang="en-US" sz="800">
                <a:solidFill>
                  <a:schemeClr val="tx1"/>
                </a:solidFill>
                <a:latin typeface="Calibri"/>
              </a:rPr>
              <a:t>Predictive CPV </a:t>
            </a:r>
            <a:br>
              <a:rPr lang="en-US" sz="800">
                <a:solidFill>
                  <a:schemeClr val="tx1"/>
                </a:solidFill>
                <a:latin typeface="Calibri"/>
              </a:rPr>
            </a:br>
            <a:r>
              <a:rPr lang="en-US" sz="800">
                <a:solidFill>
                  <a:schemeClr val="tx1"/>
                </a:solidFill>
                <a:latin typeface="Calibri"/>
              </a:rPr>
              <a:t>Analytics</a:t>
            </a:r>
          </a:p>
        </p:txBody>
      </p:sp>
      <p:sp>
        <p:nvSpPr>
          <p:cNvPr id="17" name="Rectangle 16">
            <a:extLst>
              <a:ext uri="{FF2B5EF4-FFF2-40B4-BE49-F238E27FC236}">
                <a16:creationId xmlns:a16="http://schemas.microsoft.com/office/drawing/2014/main" id="{5FB20935-3E09-4865-8C89-F2C6C05AC0F8}"/>
              </a:ext>
            </a:extLst>
          </p:cNvPr>
          <p:cNvSpPr>
            <a:spLocks/>
          </p:cNvSpPr>
          <p:nvPr/>
        </p:nvSpPr>
        <p:spPr>
          <a:xfrm>
            <a:off x="8887728" y="4175286"/>
            <a:ext cx="1174265" cy="376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defTabSz="457200">
              <a:spcAft>
                <a:spcPts val="600"/>
              </a:spcAft>
            </a:pPr>
            <a:r>
              <a:rPr lang="en-US" sz="800">
                <a:solidFill>
                  <a:schemeClr val="tx1"/>
                </a:solidFill>
                <a:latin typeface="Calibri"/>
              </a:rPr>
              <a:t>Advanced CPV </a:t>
            </a:r>
            <a:br>
              <a:rPr lang="en-US" sz="800">
                <a:solidFill>
                  <a:schemeClr val="tx1"/>
                </a:solidFill>
                <a:latin typeface="Calibri"/>
              </a:rPr>
            </a:br>
            <a:r>
              <a:rPr lang="en-US" sz="800">
                <a:solidFill>
                  <a:schemeClr val="tx1"/>
                </a:solidFill>
                <a:latin typeface="Calibri"/>
              </a:rPr>
              <a:t>Analytics</a:t>
            </a:r>
          </a:p>
        </p:txBody>
      </p:sp>
      <p:sp>
        <p:nvSpPr>
          <p:cNvPr id="18" name="Rectangle 17">
            <a:extLst>
              <a:ext uri="{FF2B5EF4-FFF2-40B4-BE49-F238E27FC236}">
                <a16:creationId xmlns:a16="http://schemas.microsoft.com/office/drawing/2014/main" id="{58C68385-9111-4744-A45E-5A629ACB51CD}"/>
              </a:ext>
            </a:extLst>
          </p:cNvPr>
          <p:cNvSpPr>
            <a:spLocks/>
          </p:cNvSpPr>
          <p:nvPr/>
        </p:nvSpPr>
        <p:spPr>
          <a:xfrm>
            <a:off x="8887728" y="2752761"/>
            <a:ext cx="1174265" cy="376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defTabSz="457200">
              <a:spcAft>
                <a:spcPts val="600"/>
              </a:spcAft>
              <a:buClr>
                <a:srgbClr val="000000"/>
              </a:buClr>
            </a:pPr>
            <a:r>
              <a:rPr lang="en-US" sz="800">
                <a:solidFill>
                  <a:schemeClr val="tx1"/>
                </a:solidFill>
                <a:latin typeface="Calibri"/>
              </a:rPr>
              <a:t>Real time control  &amp; monitoring</a:t>
            </a:r>
          </a:p>
        </p:txBody>
      </p:sp>
      <p:sp>
        <p:nvSpPr>
          <p:cNvPr id="19" name="TextBox 18">
            <a:extLst>
              <a:ext uri="{FF2B5EF4-FFF2-40B4-BE49-F238E27FC236}">
                <a16:creationId xmlns:a16="http://schemas.microsoft.com/office/drawing/2014/main" id="{508E5ABE-AA62-4228-90F9-281BC8C91CAB}"/>
              </a:ext>
            </a:extLst>
          </p:cNvPr>
          <p:cNvSpPr txBox="1">
            <a:spLocks/>
          </p:cNvSpPr>
          <p:nvPr/>
        </p:nvSpPr>
        <p:spPr>
          <a:xfrm>
            <a:off x="7598030" y="1955977"/>
            <a:ext cx="1319321" cy="227321"/>
          </a:xfrm>
          <a:prstGeom prst="rect">
            <a:avLst/>
          </a:prstGeom>
        </p:spPr>
        <p:txBody>
          <a:bodyPr vert="horz" wrap="square" lIns="0" tIns="0" rIns="0" bIns="18288" rtlCol="0" anchor="b">
            <a:noAutofit/>
          </a:bodyPr>
          <a:lstStyle>
            <a:defPPr>
              <a:defRPr lang="en-US"/>
            </a:defPPr>
            <a:lvl1pPr marR="0" lvl="0" indent="0" fontAlgn="auto">
              <a:lnSpc>
                <a:spcPct val="100000"/>
              </a:lnSpc>
              <a:spcBef>
                <a:spcPts val="0"/>
              </a:spcBef>
              <a:spcAft>
                <a:spcPts val="1200"/>
              </a:spcAft>
              <a:buClrTx/>
              <a:buSzTx/>
              <a:buFont typeface="Arial" panose="020B0604020202020204" pitchFamily="34" charset="0"/>
              <a:buNone/>
              <a:tabLst/>
              <a:defRPr kumimoji="0" sz="1200" b="1" i="0" u="none" strike="noStrike" cap="none" spc="0" normalizeH="0" baseline="0">
                <a:ln>
                  <a:noFill/>
                </a:ln>
                <a:solidFill>
                  <a:schemeClr val="accent1"/>
                </a:solidFill>
                <a:effectLst/>
                <a:uLnTx/>
                <a:uFillTx/>
                <a:latin typeface="Calibri"/>
              </a:defRPr>
            </a:lvl1pPr>
            <a:lvl2pPr marL="576000" marR="0" lvl="1" indent="-288000" fontAlgn="auto">
              <a:lnSpc>
                <a:spcPct val="90000"/>
              </a:lnSpc>
              <a:spcBef>
                <a:spcPts val="0"/>
              </a:spcBef>
              <a:spcAft>
                <a:spcPts val="800"/>
              </a:spcAft>
              <a:buClrTx/>
              <a:buSzPct val="100000"/>
              <a:buFont typeface="Arial" panose="020B0604020202020204" pitchFamily="34" charset="0"/>
              <a:buChar char="•"/>
              <a:tabLst/>
              <a:defRPr sz="2400"/>
            </a:lvl2pPr>
            <a:lvl3pPr marL="792000" lvl="2" indent="-216000">
              <a:lnSpc>
                <a:spcPct val="100000"/>
              </a:lnSpc>
              <a:spcBef>
                <a:spcPts val="0"/>
              </a:spcBef>
              <a:spcAft>
                <a:spcPts val="800"/>
              </a:spcAft>
              <a:buClrTx/>
              <a:buSzPct val="100000"/>
              <a:buFont typeface="Arial" panose="020B0604020202020204" pitchFamily="34" charset="0"/>
              <a:buChar char="•"/>
              <a:defRPr sz="2000"/>
            </a:lvl3pPr>
            <a:lvl4pPr marL="972000" lvl="3" indent="-216000">
              <a:lnSpc>
                <a:spcPct val="100000"/>
              </a:lnSpc>
              <a:spcBef>
                <a:spcPts val="0"/>
              </a:spcBef>
              <a:spcAft>
                <a:spcPts val="800"/>
              </a:spcAft>
              <a:buClrTx/>
              <a:buSzPct val="100000"/>
              <a:buFont typeface="Arial" panose="020B0604020202020204" pitchFamily="34" charset="0"/>
              <a:buChar char="•"/>
              <a:defRPr sz="2000"/>
            </a:lvl4pPr>
            <a:lvl5pPr marL="1188000" lvl="4"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Digital Maturity</a:t>
            </a:r>
          </a:p>
        </p:txBody>
      </p:sp>
      <p:sp>
        <p:nvSpPr>
          <p:cNvPr id="20" name="Rectangle 19">
            <a:extLst>
              <a:ext uri="{FF2B5EF4-FFF2-40B4-BE49-F238E27FC236}">
                <a16:creationId xmlns:a16="http://schemas.microsoft.com/office/drawing/2014/main" id="{C823969F-64CB-45FB-8763-7817F374B638}"/>
              </a:ext>
            </a:extLst>
          </p:cNvPr>
          <p:cNvSpPr>
            <a:spLocks/>
          </p:cNvSpPr>
          <p:nvPr/>
        </p:nvSpPr>
        <p:spPr>
          <a:xfrm>
            <a:off x="8880017" y="5187848"/>
            <a:ext cx="1174265" cy="376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defTabSz="457200">
              <a:spcAft>
                <a:spcPts val="600"/>
              </a:spcAft>
            </a:pPr>
            <a:r>
              <a:rPr lang="en-US" sz="800" dirty="0">
                <a:solidFill>
                  <a:schemeClr val="tx1"/>
                </a:solidFill>
                <a:latin typeface="Calibri"/>
              </a:rPr>
              <a:t>Process analytical technology</a:t>
            </a:r>
          </a:p>
        </p:txBody>
      </p:sp>
      <p:sp>
        <p:nvSpPr>
          <p:cNvPr id="21" name="Rectangle 20">
            <a:extLst>
              <a:ext uri="{FF2B5EF4-FFF2-40B4-BE49-F238E27FC236}">
                <a16:creationId xmlns:a16="http://schemas.microsoft.com/office/drawing/2014/main" id="{95F63232-1BC9-416C-96A9-F097139C3E2D}"/>
              </a:ext>
            </a:extLst>
          </p:cNvPr>
          <p:cNvSpPr>
            <a:spLocks/>
          </p:cNvSpPr>
          <p:nvPr/>
        </p:nvSpPr>
        <p:spPr>
          <a:xfrm>
            <a:off x="8881232" y="4652338"/>
            <a:ext cx="1174265" cy="376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defTabSz="457200">
              <a:spcAft>
                <a:spcPts val="600"/>
              </a:spcAft>
            </a:pPr>
            <a:r>
              <a:rPr lang="en-US" sz="800">
                <a:solidFill>
                  <a:schemeClr val="tx1"/>
                </a:solidFill>
                <a:latin typeface="Calibri"/>
              </a:rPr>
              <a:t>Product Knowledge Management</a:t>
            </a:r>
          </a:p>
        </p:txBody>
      </p:sp>
      <p:cxnSp>
        <p:nvCxnSpPr>
          <p:cNvPr id="22" name="Straight Connector 21">
            <a:extLst>
              <a:ext uri="{FF2B5EF4-FFF2-40B4-BE49-F238E27FC236}">
                <a16:creationId xmlns:a16="http://schemas.microsoft.com/office/drawing/2014/main" id="{0499E286-DD56-49F1-B882-341672CD7F4F}"/>
              </a:ext>
            </a:extLst>
          </p:cNvPr>
          <p:cNvCxnSpPr>
            <a:cxnSpLocks/>
          </p:cNvCxnSpPr>
          <p:nvPr/>
        </p:nvCxnSpPr>
        <p:spPr>
          <a:xfrm>
            <a:off x="8615977" y="2183298"/>
            <a:ext cx="0" cy="3422387"/>
          </a:xfrm>
          <a:prstGeom prst="line">
            <a:avLst/>
          </a:prstGeom>
          <a:ln w="6350">
            <a:solidFill>
              <a:srgbClr val="C4D0CD"/>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D095333-7598-4197-97B1-30B61BB0C426}"/>
              </a:ext>
            </a:extLst>
          </p:cNvPr>
          <p:cNvSpPr/>
          <p:nvPr/>
        </p:nvSpPr>
        <p:spPr>
          <a:xfrm>
            <a:off x="8867026" y="2292242"/>
            <a:ext cx="1221860" cy="33023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solidFill>
                <a:srgbClr val="FFFFFF"/>
              </a:solidFill>
              <a:latin typeface="Calibri"/>
            </a:endParaRPr>
          </a:p>
        </p:txBody>
      </p:sp>
    </p:spTree>
    <p:extLst>
      <p:ext uri="{BB962C8B-B14F-4D97-AF65-F5344CB8AC3E}">
        <p14:creationId xmlns:p14="http://schemas.microsoft.com/office/powerpoint/2010/main" val="991779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7259-F67C-48CD-ABA2-F335CEEC5849}"/>
              </a:ext>
            </a:extLst>
          </p:cNvPr>
          <p:cNvSpPr>
            <a:spLocks noGrp="1"/>
          </p:cNvSpPr>
          <p:nvPr>
            <p:ph type="title"/>
          </p:nvPr>
        </p:nvSpPr>
        <p:spPr/>
        <p:txBody>
          <a:bodyPr/>
          <a:lstStyle/>
          <a:p>
            <a:r>
              <a:rPr lang="en-GB" dirty="0"/>
              <a:t>… To Being Digital </a:t>
            </a:r>
          </a:p>
        </p:txBody>
      </p:sp>
      <p:sp>
        <p:nvSpPr>
          <p:cNvPr id="4" name="Date Placeholder 3">
            <a:extLst>
              <a:ext uri="{FF2B5EF4-FFF2-40B4-BE49-F238E27FC236}">
                <a16:creationId xmlns:a16="http://schemas.microsoft.com/office/drawing/2014/main" id="{24B9439A-1900-449C-8B29-1BF3EBBA0C7C}"/>
              </a:ext>
            </a:extLst>
          </p:cNvPr>
          <p:cNvSpPr>
            <a:spLocks noGrp="1"/>
          </p:cNvSpPr>
          <p:nvPr>
            <p:ph type="dt" sz="half" idx="20"/>
          </p:nvPr>
        </p:nvSpPr>
        <p:spPr/>
        <p:txBody>
          <a:bodyPr/>
          <a:lstStyle/>
          <a:p>
            <a:endParaRPr lang="en-GB"/>
          </a:p>
        </p:txBody>
      </p:sp>
      <p:sp>
        <p:nvSpPr>
          <p:cNvPr id="5" name="Slide Number Placeholder 4">
            <a:extLst>
              <a:ext uri="{FF2B5EF4-FFF2-40B4-BE49-F238E27FC236}">
                <a16:creationId xmlns:a16="http://schemas.microsoft.com/office/drawing/2014/main" id="{10751B22-7DAC-4EF1-8594-E31EAE368F8F}"/>
              </a:ext>
            </a:extLst>
          </p:cNvPr>
          <p:cNvSpPr>
            <a:spLocks noGrp="1"/>
          </p:cNvSpPr>
          <p:nvPr>
            <p:ph type="sldNum" sz="quarter" idx="22"/>
          </p:nvPr>
        </p:nvSpPr>
        <p:spPr/>
        <p:txBody>
          <a:bodyPr/>
          <a:lstStyle/>
          <a:p>
            <a:fld id="{F8E47D07-9D1E-4FE9-B31A-2F5863681021}" type="slidenum">
              <a:rPr lang="en-GB" smtClean="0"/>
              <a:pPr/>
              <a:t>12</a:t>
            </a:fld>
            <a:endParaRPr lang="en-GB"/>
          </a:p>
        </p:txBody>
      </p:sp>
      <p:sp>
        <p:nvSpPr>
          <p:cNvPr id="6" name="Text Placeholder 5">
            <a:extLst>
              <a:ext uri="{FF2B5EF4-FFF2-40B4-BE49-F238E27FC236}">
                <a16:creationId xmlns:a16="http://schemas.microsoft.com/office/drawing/2014/main" id="{EFAF5280-3C21-44B0-A852-78372109C982}"/>
              </a:ext>
            </a:extLst>
          </p:cNvPr>
          <p:cNvSpPr>
            <a:spLocks noGrp="1"/>
          </p:cNvSpPr>
          <p:nvPr>
            <p:ph type="body" sz="quarter" idx="111"/>
          </p:nvPr>
        </p:nvSpPr>
        <p:spPr/>
        <p:txBody>
          <a:bodyPr/>
          <a:lstStyle/>
          <a:p>
            <a:endParaRPr lang="en-GB"/>
          </a:p>
        </p:txBody>
      </p:sp>
      <p:sp>
        <p:nvSpPr>
          <p:cNvPr id="3" name="TextBox 2">
            <a:extLst>
              <a:ext uri="{FF2B5EF4-FFF2-40B4-BE49-F238E27FC236}">
                <a16:creationId xmlns:a16="http://schemas.microsoft.com/office/drawing/2014/main" id="{FF43D366-FDFB-4C51-BD56-B614EB561475}"/>
              </a:ext>
            </a:extLst>
          </p:cNvPr>
          <p:cNvSpPr txBox="1"/>
          <p:nvPr/>
        </p:nvSpPr>
        <p:spPr>
          <a:xfrm>
            <a:off x="4171847" y="240718"/>
            <a:ext cx="6822658" cy="978729"/>
          </a:xfrm>
          <a:prstGeom prst="rect">
            <a:avLst/>
          </a:prstGeom>
          <a:noFill/>
        </p:spPr>
        <p:txBody>
          <a:bodyPr wrap="square" rtlCol="0">
            <a:spAutoFit/>
          </a:bodyPr>
          <a:lstStyle/>
          <a:p>
            <a:pPr algn="l">
              <a:lnSpc>
                <a:spcPct val="90000"/>
              </a:lnSpc>
              <a:spcAft>
                <a:spcPts val="600"/>
              </a:spcAft>
            </a:pPr>
            <a:r>
              <a:rPr lang="en-GB" sz="3200" dirty="0">
                <a:solidFill>
                  <a:schemeClr val="accent1"/>
                </a:solidFill>
                <a:latin typeface="+mj-lt"/>
              </a:rPr>
              <a:t>Developing solutions through collaboration</a:t>
            </a:r>
          </a:p>
        </p:txBody>
      </p:sp>
      <p:pic>
        <p:nvPicPr>
          <p:cNvPr id="8" name="Picture 7">
            <a:extLst>
              <a:ext uri="{FF2B5EF4-FFF2-40B4-BE49-F238E27FC236}">
                <a16:creationId xmlns:a16="http://schemas.microsoft.com/office/drawing/2014/main" id="{051E96B9-7BE5-44D8-82A4-6F6C3EB36551}"/>
              </a:ext>
            </a:extLst>
          </p:cNvPr>
          <p:cNvPicPr>
            <a:picLocks noChangeAspect="1"/>
          </p:cNvPicPr>
          <p:nvPr/>
        </p:nvPicPr>
        <p:blipFill>
          <a:blip r:embed="rId2"/>
          <a:stretch>
            <a:fillRect/>
          </a:stretch>
        </p:blipFill>
        <p:spPr>
          <a:xfrm>
            <a:off x="8231521" y="1405374"/>
            <a:ext cx="3370019" cy="1895635"/>
          </a:xfrm>
          <a:prstGeom prst="rect">
            <a:avLst/>
          </a:prstGeom>
          <a:ln w="9525">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A9CB50B-8AB3-48C6-B735-6C8ED0D48A5D}"/>
              </a:ext>
            </a:extLst>
          </p:cNvPr>
          <p:cNvPicPr>
            <a:picLocks noChangeAspect="1"/>
          </p:cNvPicPr>
          <p:nvPr/>
        </p:nvPicPr>
        <p:blipFill>
          <a:blip r:embed="rId3"/>
          <a:stretch>
            <a:fillRect/>
          </a:stretch>
        </p:blipFill>
        <p:spPr>
          <a:xfrm>
            <a:off x="8231521" y="3842708"/>
            <a:ext cx="3370019" cy="1895637"/>
          </a:xfrm>
          <a:prstGeom prst="rect">
            <a:avLst/>
          </a:prstGeom>
          <a:ln w="9525">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873696D2-B426-4CD8-9B27-614D9E8E0B7A}"/>
              </a:ext>
            </a:extLst>
          </p:cNvPr>
          <p:cNvPicPr>
            <a:picLocks noChangeAspect="1"/>
          </p:cNvPicPr>
          <p:nvPr/>
        </p:nvPicPr>
        <p:blipFill>
          <a:blip r:embed="rId4"/>
          <a:stretch>
            <a:fillRect/>
          </a:stretch>
        </p:blipFill>
        <p:spPr>
          <a:xfrm>
            <a:off x="4278681" y="3842708"/>
            <a:ext cx="3365032" cy="1895635"/>
          </a:xfrm>
          <a:prstGeom prst="rect">
            <a:avLst/>
          </a:prstGeom>
          <a:ln w="9525">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E085E60-4034-4DF0-9813-A22EE7A67F0B}"/>
              </a:ext>
            </a:extLst>
          </p:cNvPr>
          <p:cNvPicPr>
            <a:picLocks noChangeAspect="1"/>
          </p:cNvPicPr>
          <p:nvPr/>
        </p:nvPicPr>
        <p:blipFill>
          <a:blip r:embed="rId5"/>
          <a:stretch>
            <a:fillRect/>
          </a:stretch>
        </p:blipFill>
        <p:spPr>
          <a:xfrm>
            <a:off x="4175394" y="1347189"/>
            <a:ext cx="3468319" cy="1953820"/>
          </a:xfrm>
          <a:prstGeom prst="rect">
            <a:avLst/>
          </a:prstGeom>
          <a:ln w="12700">
            <a:solidFill>
              <a:schemeClr val="tx1"/>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D4184B9B-CC32-4214-AACB-947C11D07B40}"/>
              </a:ext>
            </a:extLst>
          </p:cNvPr>
          <p:cNvSpPr txBox="1"/>
          <p:nvPr/>
        </p:nvSpPr>
        <p:spPr>
          <a:xfrm>
            <a:off x="4175394" y="3353675"/>
            <a:ext cx="633763" cy="286232"/>
          </a:xfrm>
          <a:prstGeom prst="rect">
            <a:avLst/>
          </a:prstGeom>
          <a:noFill/>
        </p:spPr>
        <p:txBody>
          <a:bodyPr wrap="none" rtlCol="0">
            <a:spAutoFit/>
          </a:bodyPr>
          <a:lstStyle/>
          <a:p>
            <a:pPr algn="l">
              <a:lnSpc>
                <a:spcPct val="90000"/>
              </a:lnSpc>
              <a:spcAft>
                <a:spcPts val="600"/>
              </a:spcAft>
            </a:pPr>
            <a:r>
              <a:rPr lang="en-GB" sz="1400" i="1" dirty="0"/>
              <a:t>CMAC</a:t>
            </a:r>
            <a:endParaRPr lang="en-GB" i="1" dirty="0"/>
          </a:p>
        </p:txBody>
      </p:sp>
      <p:sp>
        <p:nvSpPr>
          <p:cNvPr id="20" name="TextBox 19">
            <a:extLst>
              <a:ext uri="{FF2B5EF4-FFF2-40B4-BE49-F238E27FC236}">
                <a16:creationId xmlns:a16="http://schemas.microsoft.com/office/drawing/2014/main" id="{FCA01EE7-1AB2-418C-B31F-20687DCC3F3F}"/>
              </a:ext>
            </a:extLst>
          </p:cNvPr>
          <p:cNvSpPr txBox="1"/>
          <p:nvPr/>
        </p:nvSpPr>
        <p:spPr>
          <a:xfrm>
            <a:off x="4237237" y="5823986"/>
            <a:ext cx="510076" cy="286232"/>
          </a:xfrm>
          <a:prstGeom prst="rect">
            <a:avLst/>
          </a:prstGeom>
          <a:noFill/>
        </p:spPr>
        <p:txBody>
          <a:bodyPr wrap="none" rtlCol="0">
            <a:spAutoFit/>
          </a:bodyPr>
          <a:lstStyle/>
          <a:p>
            <a:pPr algn="l">
              <a:lnSpc>
                <a:spcPct val="90000"/>
              </a:lnSpc>
              <a:spcAft>
                <a:spcPts val="600"/>
              </a:spcAft>
            </a:pPr>
            <a:r>
              <a:rPr lang="en-GB" sz="1400" i="1" dirty="0"/>
              <a:t>DM</a:t>
            </a:r>
            <a:r>
              <a:rPr lang="en-GB" sz="1400" i="1" baseline="30000" dirty="0"/>
              <a:t>2</a:t>
            </a:r>
            <a:endParaRPr lang="en-GB" i="1" baseline="30000" dirty="0"/>
          </a:p>
        </p:txBody>
      </p:sp>
      <p:sp>
        <p:nvSpPr>
          <p:cNvPr id="21" name="TextBox 20">
            <a:extLst>
              <a:ext uri="{FF2B5EF4-FFF2-40B4-BE49-F238E27FC236}">
                <a16:creationId xmlns:a16="http://schemas.microsoft.com/office/drawing/2014/main" id="{5F712BBE-EBED-4736-A8AB-D0652BFE9A7E}"/>
              </a:ext>
            </a:extLst>
          </p:cNvPr>
          <p:cNvSpPr txBox="1"/>
          <p:nvPr/>
        </p:nvSpPr>
        <p:spPr>
          <a:xfrm>
            <a:off x="8231521" y="3353675"/>
            <a:ext cx="1749903" cy="286232"/>
          </a:xfrm>
          <a:prstGeom prst="rect">
            <a:avLst/>
          </a:prstGeom>
          <a:noFill/>
        </p:spPr>
        <p:txBody>
          <a:bodyPr wrap="none" rtlCol="0">
            <a:spAutoFit/>
          </a:bodyPr>
          <a:lstStyle/>
          <a:p>
            <a:pPr algn="l">
              <a:lnSpc>
                <a:spcPct val="90000"/>
              </a:lnSpc>
              <a:spcAft>
                <a:spcPts val="600"/>
              </a:spcAft>
            </a:pPr>
            <a:r>
              <a:rPr lang="en-GB" sz="1400" i="1" dirty="0"/>
              <a:t>Supplier relationships</a:t>
            </a:r>
            <a:endParaRPr lang="en-GB" i="1" baseline="30000" dirty="0"/>
          </a:p>
        </p:txBody>
      </p:sp>
      <p:sp>
        <p:nvSpPr>
          <p:cNvPr id="23" name="TextBox 22">
            <a:extLst>
              <a:ext uri="{FF2B5EF4-FFF2-40B4-BE49-F238E27FC236}">
                <a16:creationId xmlns:a16="http://schemas.microsoft.com/office/drawing/2014/main" id="{0B137267-C276-4A94-A404-BCCFA0C26C55}"/>
              </a:ext>
            </a:extLst>
          </p:cNvPr>
          <p:cNvSpPr txBox="1"/>
          <p:nvPr/>
        </p:nvSpPr>
        <p:spPr>
          <a:xfrm>
            <a:off x="8231521" y="5811069"/>
            <a:ext cx="1523174" cy="286232"/>
          </a:xfrm>
          <a:prstGeom prst="rect">
            <a:avLst/>
          </a:prstGeom>
          <a:noFill/>
        </p:spPr>
        <p:txBody>
          <a:bodyPr wrap="none" rtlCol="0">
            <a:spAutoFit/>
          </a:bodyPr>
          <a:lstStyle/>
          <a:p>
            <a:pPr algn="l">
              <a:lnSpc>
                <a:spcPct val="90000"/>
              </a:lnSpc>
              <a:spcAft>
                <a:spcPts val="600"/>
              </a:spcAft>
            </a:pPr>
            <a:r>
              <a:rPr lang="en-GB" sz="1400" i="1" dirty="0"/>
              <a:t>Collaborative R&amp;D</a:t>
            </a:r>
            <a:endParaRPr lang="en-GB" i="1" dirty="0"/>
          </a:p>
        </p:txBody>
      </p:sp>
    </p:spTree>
    <p:extLst>
      <p:ext uri="{BB962C8B-B14F-4D97-AF65-F5344CB8AC3E}">
        <p14:creationId xmlns:p14="http://schemas.microsoft.com/office/powerpoint/2010/main" val="4064591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3" descr="Digital art of brain">
            <a:extLst>
              <a:ext uri="{FF2B5EF4-FFF2-40B4-BE49-F238E27FC236}">
                <a16:creationId xmlns:a16="http://schemas.microsoft.com/office/drawing/2014/main" id="{F6C22566-5388-43AA-836D-F38D3F06C0DF}"/>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1854" r="21854"/>
          <a:stretch/>
        </p:blipFill>
        <p:spPr>
          <a:xfrm>
            <a:off x="5100639" y="1871663"/>
            <a:ext cx="2252663" cy="2251075"/>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pic>
      <p:sp>
        <p:nvSpPr>
          <p:cNvPr id="5" name="Title 4">
            <a:extLst>
              <a:ext uri="{FF2B5EF4-FFF2-40B4-BE49-F238E27FC236}">
                <a16:creationId xmlns:a16="http://schemas.microsoft.com/office/drawing/2014/main" id="{E32F671B-84B9-4FE1-87B0-B3C67A8D4C0A}"/>
              </a:ext>
            </a:extLst>
          </p:cNvPr>
          <p:cNvSpPr>
            <a:spLocks noGrp="1"/>
          </p:cNvSpPr>
          <p:nvPr>
            <p:ph type="title"/>
          </p:nvPr>
        </p:nvSpPr>
        <p:spPr/>
        <p:txBody>
          <a:bodyPr>
            <a:normAutofit/>
          </a:bodyPr>
          <a:lstStyle/>
          <a:p>
            <a:r>
              <a:rPr lang="en-GB" dirty="0"/>
              <a:t>Digital platforms for accelerated process design </a:t>
            </a:r>
          </a:p>
        </p:txBody>
      </p:sp>
      <p:sp>
        <p:nvSpPr>
          <p:cNvPr id="6" name="Text Placeholder 5">
            <a:extLst>
              <a:ext uri="{FF2B5EF4-FFF2-40B4-BE49-F238E27FC236}">
                <a16:creationId xmlns:a16="http://schemas.microsoft.com/office/drawing/2014/main" id="{851E5FBB-F887-42A8-B2B4-9D9514D74C56}"/>
              </a:ext>
            </a:extLst>
          </p:cNvPr>
          <p:cNvSpPr>
            <a:spLocks noGrp="1"/>
          </p:cNvSpPr>
          <p:nvPr>
            <p:ph type="body" sz="quarter" idx="18"/>
          </p:nvPr>
        </p:nvSpPr>
        <p:spPr>
          <a:xfrm>
            <a:off x="4368803" y="4213225"/>
            <a:ext cx="3563936" cy="1728000"/>
          </a:xfrm>
        </p:spPr>
        <p:txBody>
          <a:bodyPr/>
          <a:lstStyle/>
          <a:p>
            <a:r>
              <a:rPr lang="en-GB" b="1" dirty="0"/>
              <a:t>PREDICTION</a:t>
            </a:r>
          </a:p>
          <a:p>
            <a:r>
              <a:rPr lang="en-GB" i="1" dirty="0"/>
              <a:t>Structural informatics</a:t>
            </a:r>
          </a:p>
          <a:p>
            <a:r>
              <a:rPr lang="en-GB" b="1" i="1" dirty="0"/>
              <a:t>Digital Twin</a:t>
            </a:r>
          </a:p>
          <a:p>
            <a:endParaRPr lang="en-GB" dirty="0"/>
          </a:p>
        </p:txBody>
      </p:sp>
      <p:pic>
        <p:nvPicPr>
          <p:cNvPr id="22" name="Picture Placeholder 18" descr="Robot hands and technology">
            <a:extLst>
              <a:ext uri="{FF2B5EF4-FFF2-40B4-BE49-F238E27FC236}">
                <a16:creationId xmlns:a16="http://schemas.microsoft.com/office/drawing/2014/main" id="{3E732A31-D28D-4BF3-9A20-7881AADFE3B9}"/>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2478" r="12478"/>
          <a:stretch/>
        </p:blipFill>
        <p:spPr>
          <a:xfrm>
            <a:off x="1249366" y="1806650"/>
            <a:ext cx="2252663" cy="2251075"/>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6"/>
                </a:solidFill>
              </a14:hiddenFill>
            </a:ext>
          </a:extLst>
        </p:spPr>
      </p:pic>
      <p:pic>
        <p:nvPicPr>
          <p:cNvPr id="24" name="Picture Placeholder 23" descr="Close-up of several syringes&#10;&#10;Description automatically generated with medium confidence">
            <a:extLst>
              <a:ext uri="{FF2B5EF4-FFF2-40B4-BE49-F238E27FC236}">
                <a16:creationId xmlns:a16="http://schemas.microsoft.com/office/drawing/2014/main" id="{99C6B267-F476-484B-8434-EA3A8AD87F57}"/>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t="6292" b="6292"/>
          <a:stretch>
            <a:fillRect/>
          </a:stretch>
        </p:blipFill>
        <p:spPr/>
      </p:pic>
      <p:sp>
        <p:nvSpPr>
          <p:cNvPr id="2" name="Date Placeholder 1">
            <a:extLst>
              <a:ext uri="{FF2B5EF4-FFF2-40B4-BE49-F238E27FC236}">
                <a16:creationId xmlns:a16="http://schemas.microsoft.com/office/drawing/2014/main" id="{A389BD26-8099-49AC-A069-03511E549E95}"/>
              </a:ext>
            </a:extLst>
          </p:cNvPr>
          <p:cNvSpPr>
            <a:spLocks noGrp="1"/>
          </p:cNvSpPr>
          <p:nvPr>
            <p:ph type="dt" sz="half" idx="24"/>
          </p:nvPr>
        </p:nvSpPr>
        <p:spPr/>
        <p:txBody>
          <a:bodyPr/>
          <a:lstStyle/>
          <a:p>
            <a:endParaRPr lang="en-GB"/>
          </a:p>
        </p:txBody>
      </p:sp>
      <p:sp>
        <p:nvSpPr>
          <p:cNvPr id="3" name="Slide Number Placeholder 2">
            <a:extLst>
              <a:ext uri="{FF2B5EF4-FFF2-40B4-BE49-F238E27FC236}">
                <a16:creationId xmlns:a16="http://schemas.microsoft.com/office/drawing/2014/main" id="{FAE05DD4-124D-4E5F-AB8F-6ED4CE29AD7B}"/>
              </a:ext>
            </a:extLst>
          </p:cNvPr>
          <p:cNvSpPr>
            <a:spLocks noGrp="1"/>
          </p:cNvSpPr>
          <p:nvPr>
            <p:ph type="sldNum" sz="quarter" idx="26"/>
          </p:nvPr>
        </p:nvSpPr>
        <p:spPr/>
        <p:txBody>
          <a:bodyPr/>
          <a:lstStyle/>
          <a:p>
            <a:fld id="{F8E47D07-9D1E-4FE9-B31A-2F5863681021}" type="slidenum">
              <a:rPr lang="en-GB" smtClean="0"/>
              <a:pPr/>
              <a:t>13</a:t>
            </a:fld>
            <a:endParaRPr lang="en-GB"/>
          </a:p>
        </p:txBody>
      </p:sp>
      <p:sp>
        <p:nvSpPr>
          <p:cNvPr id="10" name="Text Placeholder 9">
            <a:extLst>
              <a:ext uri="{FF2B5EF4-FFF2-40B4-BE49-F238E27FC236}">
                <a16:creationId xmlns:a16="http://schemas.microsoft.com/office/drawing/2014/main" id="{8BDE355B-6D20-4C62-9AFB-4BF59B922B15}"/>
              </a:ext>
            </a:extLst>
          </p:cNvPr>
          <p:cNvSpPr>
            <a:spLocks noGrp="1"/>
          </p:cNvSpPr>
          <p:nvPr>
            <p:ph type="body" sz="quarter" idx="27"/>
          </p:nvPr>
        </p:nvSpPr>
        <p:spPr>
          <a:xfrm>
            <a:off x="594523" y="4148212"/>
            <a:ext cx="3563936" cy="1728000"/>
          </a:xfrm>
        </p:spPr>
        <p:txBody>
          <a:bodyPr/>
          <a:lstStyle/>
          <a:p>
            <a:r>
              <a:rPr lang="en-GB" b="1" dirty="0"/>
              <a:t>AUTOMATION</a:t>
            </a:r>
          </a:p>
          <a:p>
            <a:r>
              <a:rPr lang="en-GB" i="1" dirty="0" err="1"/>
              <a:t>Cobots</a:t>
            </a:r>
            <a:endParaRPr lang="en-GB" i="1" dirty="0"/>
          </a:p>
          <a:p>
            <a:r>
              <a:rPr lang="en-GB" b="1" i="1" dirty="0"/>
              <a:t>Data-factories</a:t>
            </a:r>
          </a:p>
        </p:txBody>
      </p:sp>
      <p:sp>
        <p:nvSpPr>
          <p:cNvPr id="11" name="Text Placeholder 10">
            <a:extLst>
              <a:ext uri="{FF2B5EF4-FFF2-40B4-BE49-F238E27FC236}">
                <a16:creationId xmlns:a16="http://schemas.microsoft.com/office/drawing/2014/main" id="{CAC8FE06-2312-4BE9-9389-065C4D1ED476}"/>
              </a:ext>
            </a:extLst>
          </p:cNvPr>
          <p:cNvSpPr>
            <a:spLocks noGrp="1"/>
          </p:cNvSpPr>
          <p:nvPr>
            <p:ph type="body" sz="quarter" idx="28"/>
          </p:nvPr>
        </p:nvSpPr>
        <p:spPr/>
        <p:txBody>
          <a:bodyPr/>
          <a:lstStyle/>
          <a:p>
            <a:r>
              <a:rPr lang="en-GB" b="1" dirty="0"/>
              <a:t>CONTROL</a:t>
            </a:r>
          </a:p>
          <a:p>
            <a:r>
              <a:rPr lang="en-GB" i="1" dirty="0"/>
              <a:t>Data Visualisation</a:t>
            </a:r>
          </a:p>
          <a:p>
            <a:r>
              <a:rPr lang="en-GB" i="1" dirty="0"/>
              <a:t>VR/AR</a:t>
            </a:r>
          </a:p>
          <a:p>
            <a:r>
              <a:rPr lang="en-GB" b="1" i="1" dirty="0"/>
              <a:t>Advanced Process Control</a:t>
            </a:r>
          </a:p>
        </p:txBody>
      </p:sp>
      <p:sp>
        <p:nvSpPr>
          <p:cNvPr id="12" name="Text Placeholder 11">
            <a:extLst>
              <a:ext uri="{FF2B5EF4-FFF2-40B4-BE49-F238E27FC236}">
                <a16:creationId xmlns:a16="http://schemas.microsoft.com/office/drawing/2014/main" id="{6F210E0C-B2BA-4B5B-9EF8-7C9CE8E7DCA3}"/>
              </a:ext>
            </a:extLst>
          </p:cNvPr>
          <p:cNvSpPr>
            <a:spLocks noGrp="1"/>
          </p:cNvSpPr>
          <p:nvPr>
            <p:ph type="body" sz="quarter" idx="111"/>
          </p:nvPr>
        </p:nvSpPr>
        <p:spPr/>
        <p:txBody>
          <a:bodyPr/>
          <a:lstStyle/>
          <a:p>
            <a:endParaRPr lang="en-GB"/>
          </a:p>
        </p:txBody>
      </p:sp>
    </p:spTree>
    <p:extLst>
      <p:ext uri="{BB962C8B-B14F-4D97-AF65-F5344CB8AC3E}">
        <p14:creationId xmlns:p14="http://schemas.microsoft.com/office/powerpoint/2010/main" val="2815325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C8F11B-F3A8-4384-BCB0-5F92D85B29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100" y="892895"/>
            <a:ext cx="9829800" cy="5081039"/>
          </a:xfrm>
          <a:prstGeom prst="rect">
            <a:avLst/>
          </a:prstGeom>
        </p:spPr>
      </p:pic>
      <p:sp>
        <p:nvSpPr>
          <p:cNvPr id="18" name="Rectangle 17">
            <a:extLst>
              <a:ext uri="{FF2B5EF4-FFF2-40B4-BE49-F238E27FC236}">
                <a16:creationId xmlns:a16="http://schemas.microsoft.com/office/drawing/2014/main" id="{9EC17CCA-104E-4236-8229-43197C8B5A38}"/>
              </a:ext>
            </a:extLst>
          </p:cNvPr>
          <p:cNvSpPr/>
          <p:nvPr/>
        </p:nvSpPr>
        <p:spPr>
          <a:xfrm>
            <a:off x="1136875" y="1047740"/>
            <a:ext cx="9734327" cy="4604613"/>
          </a:xfrm>
          <a:prstGeom prst="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lnSpc>
                <a:spcPct val="90000"/>
              </a:lnSpc>
              <a:spcAft>
                <a:spcPts val="600"/>
              </a:spcAft>
            </a:pPr>
            <a:endParaRPr lang="en-GB" sz="2400" dirty="0">
              <a:solidFill>
                <a:prstClr val="white"/>
              </a:solidFill>
              <a:latin typeface="Calisto MT"/>
            </a:endParaRPr>
          </a:p>
        </p:txBody>
      </p:sp>
      <p:sp>
        <p:nvSpPr>
          <p:cNvPr id="2" name="Title 1">
            <a:extLst>
              <a:ext uri="{FF2B5EF4-FFF2-40B4-BE49-F238E27FC236}">
                <a16:creationId xmlns:a16="http://schemas.microsoft.com/office/drawing/2014/main" id="{C211D283-74C0-43B4-A0D6-226224F74A0F}"/>
              </a:ext>
            </a:extLst>
          </p:cNvPr>
          <p:cNvSpPr>
            <a:spLocks noGrp="1"/>
          </p:cNvSpPr>
          <p:nvPr>
            <p:ph type="title"/>
          </p:nvPr>
        </p:nvSpPr>
        <p:spPr/>
        <p:txBody>
          <a:bodyPr/>
          <a:lstStyle/>
          <a:p>
            <a:r>
              <a:rPr lang="en-GB" dirty="0"/>
              <a:t>Automation</a:t>
            </a:r>
          </a:p>
        </p:txBody>
      </p:sp>
      <p:pic>
        <p:nvPicPr>
          <p:cNvPr id="63" name="Graphic 62">
            <a:extLst>
              <a:ext uri="{FF2B5EF4-FFF2-40B4-BE49-F238E27FC236}">
                <a16:creationId xmlns:a16="http://schemas.microsoft.com/office/drawing/2014/main" id="{BC07EBAD-89FD-4722-8EF7-5D7BB14D5E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4624" y="5768230"/>
            <a:ext cx="831451" cy="325351"/>
          </a:xfrm>
          <a:prstGeom prst="rect">
            <a:avLst/>
          </a:prstGeom>
        </p:spPr>
      </p:pic>
      <p:pic>
        <p:nvPicPr>
          <p:cNvPr id="64" name="Graphic 63">
            <a:extLst>
              <a:ext uri="{FF2B5EF4-FFF2-40B4-BE49-F238E27FC236}">
                <a16:creationId xmlns:a16="http://schemas.microsoft.com/office/drawing/2014/main" id="{60745822-82AD-4301-A730-B983B00DDA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5927" y="5767572"/>
            <a:ext cx="979999" cy="326667"/>
          </a:xfrm>
          <a:prstGeom prst="rect">
            <a:avLst/>
          </a:prstGeom>
        </p:spPr>
      </p:pic>
      <p:pic>
        <p:nvPicPr>
          <p:cNvPr id="65" name="Graphic 64">
            <a:extLst>
              <a:ext uri="{FF2B5EF4-FFF2-40B4-BE49-F238E27FC236}">
                <a16:creationId xmlns:a16="http://schemas.microsoft.com/office/drawing/2014/main" id="{4AA4C048-67D4-4095-A08D-0A70DB18B9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82171" y="5765175"/>
            <a:ext cx="1060661" cy="331456"/>
          </a:xfrm>
          <a:prstGeom prst="rect">
            <a:avLst/>
          </a:prstGeom>
        </p:spPr>
      </p:pic>
      <p:pic>
        <p:nvPicPr>
          <p:cNvPr id="74" name="Picture 73">
            <a:extLst>
              <a:ext uri="{FF2B5EF4-FFF2-40B4-BE49-F238E27FC236}">
                <a16:creationId xmlns:a16="http://schemas.microsoft.com/office/drawing/2014/main" id="{7C8AC564-A9AA-4155-A41D-11A066475DC9}"/>
              </a:ext>
            </a:extLst>
          </p:cNvPr>
          <p:cNvPicPr>
            <a:picLocks noChangeAspect="1"/>
          </p:cNvPicPr>
          <p:nvPr/>
        </p:nvPicPr>
        <p:blipFill rotWithShape="1">
          <a:blip r:embed="rId11">
            <a:extLst>
              <a:ext uri="{28A0092B-C50C-407E-A947-70E740481C1C}">
                <a14:useLocalDpi xmlns:a14="http://schemas.microsoft.com/office/drawing/2010/main" val="0"/>
              </a:ext>
            </a:extLst>
          </a:blip>
          <a:srcRect b="33660"/>
          <a:stretch/>
        </p:blipFill>
        <p:spPr>
          <a:xfrm>
            <a:off x="3382567" y="5850119"/>
            <a:ext cx="1132207" cy="328984"/>
          </a:xfrm>
          <a:prstGeom prst="rect">
            <a:avLst/>
          </a:prstGeom>
        </p:spPr>
      </p:pic>
      <p:pic>
        <p:nvPicPr>
          <p:cNvPr id="91" name="Picture 90">
            <a:extLst>
              <a:ext uri="{FF2B5EF4-FFF2-40B4-BE49-F238E27FC236}">
                <a16:creationId xmlns:a16="http://schemas.microsoft.com/office/drawing/2014/main" id="{FBED7957-9F6B-4DC8-9AD1-BEB3D13BA6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65777" y="5766106"/>
            <a:ext cx="1136543" cy="329599"/>
          </a:xfrm>
          <a:prstGeom prst="rect">
            <a:avLst/>
          </a:prstGeom>
        </p:spPr>
      </p:pic>
      <p:pic>
        <p:nvPicPr>
          <p:cNvPr id="142" name="Picture 141">
            <a:extLst>
              <a:ext uri="{FF2B5EF4-FFF2-40B4-BE49-F238E27FC236}">
                <a16:creationId xmlns:a16="http://schemas.microsoft.com/office/drawing/2014/main" id="{CEA4BDF5-B674-4508-B72E-65A80BC345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7322" y="5692693"/>
            <a:ext cx="1965393" cy="476425"/>
          </a:xfrm>
          <a:prstGeom prst="rect">
            <a:avLst/>
          </a:prstGeom>
        </p:spPr>
      </p:pic>
      <p:sp>
        <p:nvSpPr>
          <p:cNvPr id="36" name="Rectangle 35">
            <a:extLst>
              <a:ext uri="{FF2B5EF4-FFF2-40B4-BE49-F238E27FC236}">
                <a16:creationId xmlns:a16="http://schemas.microsoft.com/office/drawing/2014/main" id="{0A5C7F72-0686-47E9-9257-E9C3D6A7FBFE}"/>
              </a:ext>
            </a:extLst>
          </p:cNvPr>
          <p:cNvSpPr/>
          <p:nvPr/>
        </p:nvSpPr>
        <p:spPr>
          <a:xfrm>
            <a:off x="637321" y="3013171"/>
            <a:ext cx="3376523" cy="727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lang="en-GB" dirty="0">
                <a:solidFill>
                  <a:prstClr val="white"/>
                </a:solidFill>
                <a:latin typeface="Calibri" panose="020F0502020204030204"/>
              </a:rPr>
              <a:t>Maximise our value add through development of digital design</a:t>
            </a:r>
          </a:p>
        </p:txBody>
      </p:sp>
      <p:sp>
        <p:nvSpPr>
          <p:cNvPr id="37" name="Rectangle 36">
            <a:extLst>
              <a:ext uri="{FF2B5EF4-FFF2-40B4-BE49-F238E27FC236}">
                <a16:creationId xmlns:a16="http://schemas.microsoft.com/office/drawing/2014/main" id="{600E6DE9-8A0E-4191-AD86-F492A577937F}"/>
              </a:ext>
            </a:extLst>
          </p:cNvPr>
          <p:cNvSpPr/>
          <p:nvPr/>
        </p:nvSpPr>
        <p:spPr>
          <a:xfrm>
            <a:off x="637322" y="3923679"/>
            <a:ext cx="3376521" cy="11783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lang="en-GB" dirty="0">
                <a:solidFill>
                  <a:prstClr val="white"/>
                </a:solidFill>
                <a:latin typeface="Calibri" panose="020F0502020204030204"/>
              </a:rPr>
              <a:t>Collaboration with new partners key to accelerate process development and understanding</a:t>
            </a:r>
          </a:p>
        </p:txBody>
      </p:sp>
      <p:sp>
        <p:nvSpPr>
          <p:cNvPr id="27" name="Slide Number Placeholder 2">
            <a:extLst>
              <a:ext uri="{FF2B5EF4-FFF2-40B4-BE49-F238E27FC236}">
                <a16:creationId xmlns:a16="http://schemas.microsoft.com/office/drawing/2014/main" id="{B2FE58CF-2898-4E01-B347-2CD9498A646A}"/>
              </a:ext>
            </a:extLst>
          </p:cNvPr>
          <p:cNvSpPr>
            <a:spLocks noGrp="1"/>
          </p:cNvSpPr>
          <p:nvPr>
            <p:ph type="sldNum" sz="quarter" idx="12"/>
          </p:nvPr>
        </p:nvSpPr>
        <p:spPr>
          <a:xfrm>
            <a:off x="450853" y="6330178"/>
            <a:ext cx="686023" cy="309145"/>
          </a:xfrm>
        </p:spPr>
        <p:txBody>
          <a:bodyPr/>
          <a:lstStyle/>
          <a:p>
            <a:pPr defTabSz="914354"/>
            <a:fld id="{F8E47D07-9D1E-4FE9-B31A-2F5863681021}" type="slidenum">
              <a:rPr lang="en-GB">
                <a:solidFill>
                  <a:prstClr val="black"/>
                </a:solidFill>
                <a:latin typeface="Calibri"/>
              </a:rPr>
              <a:pPr defTabSz="914354"/>
              <a:t>14</a:t>
            </a:fld>
            <a:endParaRPr lang="en-GB" dirty="0">
              <a:solidFill>
                <a:prstClr val="black"/>
              </a:solidFill>
              <a:latin typeface="Calibri"/>
            </a:endParaRPr>
          </a:p>
        </p:txBody>
      </p:sp>
      <p:sp>
        <p:nvSpPr>
          <p:cNvPr id="24" name="Text Placeholder 30">
            <a:extLst>
              <a:ext uri="{FF2B5EF4-FFF2-40B4-BE49-F238E27FC236}">
                <a16:creationId xmlns:a16="http://schemas.microsoft.com/office/drawing/2014/main" id="{F07DA569-EA14-4B88-A38E-DEFC5CFA36CE}"/>
              </a:ext>
            </a:extLst>
          </p:cNvPr>
          <p:cNvSpPr txBox="1">
            <a:spLocks/>
          </p:cNvSpPr>
          <p:nvPr/>
        </p:nvSpPr>
        <p:spPr>
          <a:xfrm>
            <a:off x="11338510" y="6307197"/>
            <a:ext cx="294812" cy="355099"/>
          </a:xfrm>
          <a:prstGeom prst="rect">
            <a:avLst/>
          </a:prstGeom>
          <a:blipFill>
            <a:blip r:embed="rId14">
              <a:extLst>
                <a:ext uri="{96DAC541-7B7A-43D3-8B79-37D633B846F1}">
                  <asvg:svgBlip xmlns:asvg="http://schemas.microsoft.com/office/drawing/2016/SVG/main" r:embed="rId15"/>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54"/>
            <a:r>
              <a:rPr lang="en-GB" dirty="0">
                <a:solidFill>
                  <a:srgbClr val="3F4444"/>
                </a:solidFill>
                <a:latin typeface="Calibri"/>
              </a:rPr>
              <a:t> </a:t>
            </a:r>
          </a:p>
        </p:txBody>
      </p:sp>
      <p:sp>
        <p:nvSpPr>
          <p:cNvPr id="25" name="TextBox 24">
            <a:extLst>
              <a:ext uri="{FF2B5EF4-FFF2-40B4-BE49-F238E27FC236}">
                <a16:creationId xmlns:a16="http://schemas.microsoft.com/office/drawing/2014/main" id="{FA4A9B42-6B19-4C7E-AAF3-006E4115FD83}"/>
              </a:ext>
            </a:extLst>
          </p:cNvPr>
          <p:cNvSpPr txBox="1"/>
          <p:nvPr/>
        </p:nvSpPr>
        <p:spPr>
          <a:xfrm>
            <a:off x="9983951" y="6353154"/>
            <a:ext cx="1279359" cy="309145"/>
          </a:xfrm>
          <a:prstGeom prst="rect">
            <a:avLst/>
          </a:prstGeom>
          <a:noFill/>
        </p:spPr>
        <p:txBody>
          <a:bodyPr wrap="square" rtlCol="0" anchor="ctr" anchorCtr="0">
            <a:noAutofit/>
          </a:bodyPr>
          <a:lstStyle>
            <a:defPPr>
              <a:defRPr lang="en-US"/>
            </a:defPPr>
            <a:lvl1pPr marR="0" lvl="0" indent="0" fontAlgn="auto">
              <a:lnSpc>
                <a:spcPct val="90000"/>
              </a:lnSpc>
              <a:spcBef>
                <a:spcPts val="0"/>
              </a:spcBef>
              <a:spcAft>
                <a:spcPts val="600"/>
              </a:spcAft>
              <a:buClrTx/>
              <a:buSzTx/>
              <a:buFontTx/>
              <a:buNone/>
              <a:tabLst/>
              <a:defRPr sz="1050">
                <a:solidFill>
                  <a:schemeClr val="tx2"/>
                </a:solidFill>
              </a:defRPr>
            </a:lvl1pPr>
          </a:lstStyle>
          <a:p>
            <a:pPr algn="r" defTabSz="914354"/>
            <a:r>
              <a:rPr lang="en-GB" sz="1051" dirty="0">
                <a:solidFill>
                  <a:srgbClr val="3F4444"/>
                </a:solidFill>
                <a:latin typeface="Calibri"/>
              </a:rPr>
              <a:t>Internal use only</a:t>
            </a:r>
          </a:p>
        </p:txBody>
      </p:sp>
      <p:pic>
        <p:nvPicPr>
          <p:cNvPr id="60" name="Graphic 59">
            <a:extLst>
              <a:ext uri="{FF2B5EF4-FFF2-40B4-BE49-F238E27FC236}">
                <a16:creationId xmlns:a16="http://schemas.microsoft.com/office/drawing/2014/main" id="{B49DCD50-890F-4D2F-8B20-C8B4B4C4213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69307" y="1527293"/>
            <a:ext cx="4037500" cy="3100800"/>
          </a:xfrm>
          <a:prstGeom prst="rect">
            <a:avLst/>
          </a:prstGeom>
        </p:spPr>
      </p:pic>
      <p:cxnSp>
        <p:nvCxnSpPr>
          <p:cNvPr id="26" name="Straight Connector 25">
            <a:extLst>
              <a:ext uri="{FF2B5EF4-FFF2-40B4-BE49-F238E27FC236}">
                <a16:creationId xmlns:a16="http://schemas.microsoft.com/office/drawing/2014/main" id="{90B7B08E-7B47-4003-80EC-D185E3069116}"/>
              </a:ext>
            </a:extLst>
          </p:cNvPr>
          <p:cNvCxnSpPr>
            <a:cxnSpLocks/>
          </p:cNvCxnSpPr>
          <p:nvPr/>
        </p:nvCxnSpPr>
        <p:spPr>
          <a:xfrm flipV="1">
            <a:off x="5131560" y="1641300"/>
            <a:ext cx="1998739" cy="1392093"/>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85FAB0-EAA0-41D1-9607-0C05160C40D4}"/>
              </a:ext>
            </a:extLst>
          </p:cNvPr>
          <p:cNvCxnSpPr>
            <a:cxnSpLocks/>
          </p:cNvCxnSpPr>
          <p:nvPr/>
        </p:nvCxnSpPr>
        <p:spPr>
          <a:xfrm flipV="1">
            <a:off x="7168047" y="1638510"/>
            <a:ext cx="7229" cy="2984903"/>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D035B18-FAAF-4811-9929-632E4E2AC440}"/>
              </a:ext>
            </a:extLst>
          </p:cNvPr>
          <p:cNvCxnSpPr>
            <a:cxnSpLocks/>
          </p:cNvCxnSpPr>
          <p:nvPr/>
        </p:nvCxnSpPr>
        <p:spPr>
          <a:xfrm flipV="1">
            <a:off x="7117077" y="3096427"/>
            <a:ext cx="2022575" cy="1458524"/>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C77B2B7D-7DB3-4075-A196-743692D1077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161484" y="2478477"/>
            <a:ext cx="1942211" cy="1109835"/>
          </a:xfrm>
          <a:prstGeom prst="rect">
            <a:avLst/>
          </a:prstGeom>
        </p:spPr>
      </p:pic>
      <p:cxnSp>
        <p:nvCxnSpPr>
          <p:cNvPr id="61" name="Straight Connector 60">
            <a:extLst>
              <a:ext uri="{FF2B5EF4-FFF2-40B4-BE49-F238E27FC236}">
                <a16:creationId xmlns:a16="http://schemas.microsoft.com/office/drawing/2014/main" id="{B8D96CE0-8FAF-4825-89B0-6D8E029F41BB}"/>
              </a:ext>
            </a:extLst>
          </p:cNvPr>
          <p:cNvCxnSpPr>
            <a:cxnSpLocks/>
          </p:cNvCxnSpPr>
          <p:nvPr/>
        </p:nvCxnSpPr>
        <p:spPr>
          <a:xfrm>
            <a:off x="7130297" y="1557543"/>
            <a:ext cx="1890371" cy="1455380"/>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443D7EE-4656-4920-969D-55B1AACAA7D0}"/>
              </a:ext>
            </a:extLst>
          </p:cNvPr>
          <p:cNvCxnSpPr>
            <a:cxnSpLocks/>
          </p:cNvCxnSpPr>
          <p:nvPr/>
        </p:nvCxnSpPr>
        <p:spPr>
          <a:xfrm>
            <a:off x="5213060" y="3099571"/>
            <a:ext cx="1890371" cy="1455380"/>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0FB77CE6-C45C-402C-8F09-5FFA8456413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286778" y="1090404"/>
            <a:ext cx="1832585" cy="1036317"/>
          </a:xfrm>
          <a:prstGeom prst="rect">
            <a:avLst/>
          </a:prstGeom>
        </p:spPr>
      </p:pic>
      <p:pic>
        <p:nvPicPr>
          <p:cNvPr id="13" name="Graphic 12">
            <a:extLst>
              <a:ext uri="{FF2B5EF4-FFF2-40B4-BE49-F238E27FC236}">
                <a16:creationId xmlns:a16="http://schemas.microsoft.com/office/drawing/2014/main" id="{DB5E8C61-5E51-401B-A4B8-72B7CBCE735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200102" y="3998803"/>
            <a:ext cx="1860396" cy="1052047"/>
          </a:xfrm>
          <a:prstGeom prst="rect">
            <a:avLst/>
          </a:prstGeom>
        </p:spPr>
      </p:pic>
      <p:pic>
        <p:nvPicPr>
          <p:cNvPr id="9" name="Graphic 8">
            <a:extLst>
              <a:ext uri="{FF2B5EF4-FFF2-40B4-BE49-F238E27FC236}">
                <a16:creationId xmlns:a16="http://schemas.microsoft.com/office/drawing/2014/main" id="{C921FED1-9F12-4D94-A3C7-958A9BAFEBD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319820" y="2438264"/>
            <a:ext cx="1791435" cy="1013048"/>
          </a:xfrm>
          <a:prstGeom prst="rect">
            <a:avLst/>
          </a:prstGeom>
        </p:spPr>
      </p:pic>
      <p:pic>
        <p:nvPicPr>
          <p:cNvPr id="11" name="Graphic 10">
            <a:extLst>
              <a:ext uri="{FF2B5EF4-FFF2-40B4-BE49-F238E27FC236}">
                <a16:creationId xmlns:a16="http://schemas.microsoft.com/office/drawing/2014/main" id="{2BD78036-7F38-4779-B912-3594BDEAB9D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271620" y="2503055"/>
            <a:ext cx="1755325" cy="992628"/>
          </a:xfrm>
          <a:prstGeom prst="rect">
            <a:avLst/>
          </a:prstGeom>
        </p:spPr>
      </p:pic>
      <p:pic>
        <p:nvPicPr>
          <p:cNvPr id="29" name="Picture Placeholder 18" descr="Robot hands and technology">
            <a:extLst>
              <a:ext uri="{FF2B5EF4-FFF2-40B4-BE49-F238E27FC236}">
                <a16:creationId xmlns:a16="http://schemas.microsoft.com/office/drawing/2014/main" id="{48629D00-9347-4BB2-B8D4-3D6E041FCBF3}"/>
              </a:ext>
            </a:extLst>
          </p:cNvPr>
          <p:cNvPicPr>
            <a:picLocks noChangeAspect="1"/>
          </p:cNvPicPr>
          <p:nvPr/>
        </p:nvPicPr>
        <p:blipFill>
          <a:blip r:embed="rId28">
            <a:extLst>
              <a:ext uri="{28A0092B-C50C-407E-A947-70E740481C1C}">
                <a14:useLocalDpi xmlns:a14="http://schemas.microsoft.com/office/drawing/2010/main" val="0"/>
              </a:ext>
            </a:extLst>
          </a:blip>
          <a:srcRect l="12478" r="12478"/>
          <a:stretch/>
        </p:blipFill>
        <p:spPr>
          <a:xfrm>
            <a:off x="10676181" y="137892"/>
            <a:ext cx="1291347" cy="1290436"/>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6"/>
                </a:solidFill>
              </a14:hiddenFill>
            </a:ext>
          </a:extLst>
        </p:spPr>
      </p:pic>
    </p:spTree>
    <p:extLst>
      <p:ext uri="{BB962C8B-B14F-4D97-AF65-F5344CB8AC3E}">
        <p14:creationId xmlns:p14="http://schemas.microsoft.com/office/powerpoint/2010/main" val="862988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2486A6-600D-4351-951B-B720A43DA805}"/>
              </a:ext>
            </a:extLst>
          </p:cNvPr>
          <p:cNvSpPr/>
          <p:nvPr/>
        </p:nvSpPr>
        <p:spPr>
          <a:xfrm>
            <a:off x="522528" y="3130936"/>
            <a:ext cx="3230443" cy="9032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GB" dirty="0">
                <a:solidFill>
                  <a:prstClr val="white"/>
                </a:solidFill>
                <a:latin typeface="Calibri" panose="020F0502020204030204"/>
              </a:rPr>
              <a:t>Faster progress through the development cycle</a:t>
            </a:r>
          </a:p>
        </p:txBody>
      </p:sp>
      <p:sp>
        <p:nvSpPr>
          <p:cNvPr id="2" name="Title 1">
            <a:extLst>
              <a:ext uri="{FF2B5EF4-FFF2-40B4-BE49-F238E27FC236}">
                <a16:creationId xmlns:a16="http://schemas.microsoft.com/office/drawing/2014/main" id="{3020AE8D-1CA6-46A8-A319-40E795059AB3}"/>
              </a:ext>
            </a:extLst>
          </p:cNvPr>
          <p:cNvSpPr>
            <a:spLocks noGrp="1"/>
          </p:cNvSpPr>
          <p:nvPr>
            <p:ph type="title"/>
          </p:nvPr>
        </p:nvSpPr>
        <p:spPr>
          <a:xfrm>
            <a:off x="450849" y="342000"/>
            <a:ext cx="9975851" cy="1101789"/>
          </a:xfrm>
        </p:spPr>
        <p:txBody>
          <a:bodyPr/>
          <a:lstStyle/>
          <a:p>
            <a:r>
              <a:rPr lang="en-GB" dirty="0"/>
              <a:t>Accelerating Process Design </a:t>
            </a:r>
          </a:p>
        </p:txBody>
      </p:sp>
      <p:pic>
        <p:nvPicPr>
          <p:cNvPr id="12" name="Picture 11" descr="IMAG0418 (instrument setup).jpg">
            <a:extLst>
              <a:ext uri="{FF2B5EF4-FFF2-40B4-BE49-F238E27FC236}">
                <a16:creationId xmlns:a16="http://schemas.microsoft.com/office/drawing/2014/main" id="{C3BAD5FB-B716-4547-8B58-9A810BD2D881}"/>
              </a:ext>
            </a:extLst>
          </p:cNvPr>
          <p:cNvPicPr>
            <a:picLocks noChangeAspect="1"/>
          </p:cNvPicPr>
          <p:nvPr/>
        </p:nvPicPr>
        <p:blipFill rotWithShape="1">
          <a:blip r:embed="rId5"/>
          <a:srcRect r="6483"/>
          <a:stretch/>
        </p:blipFill>
        <p:spPr>
          <a:xfrm>
            <a:off x="503480" y="1093141"/>
            <a:ext cx="3249491" cy="1954556"/>
          </a:xfrm>
          <a:prstGeom prst="rect">
            <a:avLst/>
          </a:prstGeom>
        </p:spPr>
      </p:pic>
      <p:sp>
        <p:nvSpPr>
          <p:cNvPr id="30" name="Rectangle 29">
            <a:extLst>
              <a:ext uri="{FF2B5EF4-FFF2-40B4-BE49-F238E27FC236}">
                <a16:creationId xmlns:a16="http://schemas.microsoft.com/office/drawing/2014/main" id="{16798FFE-0DF1-4599-BBF0-0F207412F616}"/>
              </a:ext>
            </a:extLst>
          </p:cNvPr>
          <p:cNvSpPr/>
          <p:nvPr/>
        </p:nvSpPr>
        <p:spPr>
          <a:xfrm>
            <a:off x="522528" y="4117404"/>
            <a:ext cx="3230443" cy="9032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GB" dirty="0">
                <a:solidFill>
                  <a:prstClr val="white"/>
                </a:solidFill>
                <a:latin typeface="Calibri" panose="020F0502020204030204"/>
              </a:rPr>
              <a:t>Keeping Ops off the critical path</a:t>
            </a:r>
          </a:p>
        </p:txBody>
      </p:sp>
      <p:sp>
        <p:nvSpPr>
          <p:cNvPr id="10" name="Rectangle 9">
            <a:extLst>
              <a:ext uri="{FF2B5EF4-FFF2-40B4-BE49-F238E27FC236}">
                <a16:creationId xmlns:a16="http://schemas.microsoft.com/office/drawing/2014/main" id="{1958965F-5D0C-454E-8FC4-5153F598C108}"/>
              </a:ext>
            </a:extLst>
          </p:cNvPr>
          <p:cNvSpPr/>
          <p:nvPr/>
        </p:nvSpPr>
        <p:spPr>
          <a:xfrm>
            <a:off x="522528" y="5103872"/>
            <a:ext cx="3230443" cy="9032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GB" dirty="0">
                <a:solidFill>
                  <a:prstClr val="white"/>
                </a:solidFill>
                <a:latin typeface="Calibri" panose="020F0502020204030204"/>
              </a:rPr>
              <a:t>Creating time to learn for greater robustness </a:t>
            </a:r>
          </a:p>
        </p:txBody>
      </p:sp>
      <p:pic>
        <p:nvPicPr>
          <p:cNvPr id="3" name="8C95E84C">
            <a:hlinkClick r:id="" action="ppaction://media"/>
            <a:extLst>
              <a:ext uri="{FF2B5EF4-FFF2-40B4-BE49-F238E27FC236}">
                <a16:creationId xmlns:a16="http://schemas.microsoft.com/office/drawing/2014/main" id="{B5259F7E-3B64-40A9-87B8-26B143D122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44723" y="1098615"/>
            <a:ext cx="7986160" cy="4913960"/>
          </a:xfrm>
          <a:prstGeom prst="rect">
            <a:avLst/>
          </a:prstGeom>
        </p:spPr>
      </p:pic>
      <p:sp>
        <p:nvSpPr>
          <p:cNvPr id="11" name="Slide Number Placeholder 2">
            <a:extLst>
              <a:ext uri="{FF2B5EF4-FFF2-40B4-BE49-F238E27FC236}">
                <a16:creationId xmlns:a16="http://schemas.microsoft.com/office/drawing/2014/main" id="{38D9349F-1F3C-40E7-82D9-BD5E615E02AC}"/>
              </a:ext>
            </a:extLst>
          </p:cNvPr>
          <p:cNvSpPr>
            <a:spLocks noGrp="1"/>
          </p:cNvSpPr>
          <p:nvPr>
            <p:ph type="sldNum" sz="quarter" idx="12"/>
          </p:nvPr>
        </p:nvSpPr>
        <p:spPr>
          <a:xfrm>
            <a:off x="450851" y="6330177"/>
            <a:ext cx="686023" cy="309145"/>
          </a:xfrm>
        </p:spPr>
        <p:txBody>
          <a:bodyPr/>
          <a:lstStyle/>
          <a:p>
            <a:pPr defTabSz="914377"/>
            <a:fld id="{F8E47D07-9D1E-4FE9-B31A-2F5863681021}" type="slidenum">
              <a:rPr lang="en-GB">
                <a:solidFill>
                  <a:prstClr val="black"/>
                </a:solidFill>
                <a:latin typeface="Calibri"/>
              </a:rPr>
              <a:pPr defTabSz="914377"/>
              <a:t>15</a:t>
            </a:fld>
            <a:endParaRPr lang="en-GB" dirty="0">
              <a:solidFill>
                <a:prstClr val="black"/>
              </a:solidFill>
              <a:latin typeface="Calibri"/>
            </a:endParaRPr>
          </a:p>
        </p:txBody>
      </p:sp>
      <p:sp>
        <p:nvSpPr>
          <p:cNvPr id="9" name="Text Placeholder 30">
            <a:extLst>
              <a:ext uri="{FF2B5EF4-FFF2-40B4-BE49-F238E27FC236}">
                <a16:creationId xmlns:a16="http://schemas.microsoft.com/office/drawing/2014/main" id="{7CFDA7F2-BE9C-4B71-A879-B45B1F47A151}"/>
              </a:ext>
            </a:extLst>
          </p:cNvPr>
          <p:cNvSpPr txBox="1">
            <a:spLocks/>
          </p:cNvSpPr>
          <p:nvPr/>
        </p:nvSpPr>
        <p:spPr>
          <a:xfrm>
            <a:off x="11338509" y="6307197"/>
            <a:ext cx="294812" cy="355099"/>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r>
              <a:rPr lang="en-GB" dirty="0">
                <a:solidFill>
                  <a:srgbClr val="3F4444"/>
                </a:solidFill>
                <a:latin typeface="Calibri"/>
              </a:rPr>
              <a:t> </a:t>
            </a:r>
          </a:p>
        </p:txBody>
      </p:sp>
      <p:sp>
        <p:nvSpPr>
          <p:cNvPr id="13" name="TextBox 12">
            <a:extLst>
              <a:ext uri="{FF2B5EF4-FFF2-40B4-BE49-F238E27FC236}">
                <a16:creationId xmlns:a16="http://schemas.microsoft.com/office/drawing/2014/main" id="{A76820D4-51AA-4D39-A085-607C6A29FA73}"/>
              </a:ext>
            </a:extLst>
          </p:cNvPr>
          <p:cNvSpPr txBox="1"/>
          <p:nvPr/>
        </p:nvSpPr>
        <p:spPr>
          <a:xfrm>
            <a:off x="9983950" y="6353153"/>
            <a:ext cx="1279359" cy="309145"/>
          </a:xfrm>
          <a:prstGeom prst="rect">
            <a:avLst/>
          </a:prstGeom>
          <a:noFill/>
        </p:spPr>
        <p:txBody>
          <a:bodyPr wrap="square" rtlCol="0" anchor="ctr" anchorCtr="0">
            <a:noAutofit/>
          </a:bodyPr>
          <a:lstStyle>
            <a:defPPr>
              <a:defRPr lang="en-US"/>
            </a:defPPr>
            <a:lvl1pPr marR="0" lvl="0" indent="0" fontAlgn="auto">
              <a:lnSpc>
                <a:spcPct val="90000"/>
              </a:lnSpc>
              <a:spcBef>
                <a:spcPts val="0"/>
              </a:spcBef>
              <a:spcAft>
                <a:spcPts val="600"/>
              </a:spcAft>
              <a:buClrTx/>
              <a:buSzTx/>
              <a:buFontTx/>
              <a:buNone/>
              <a:tabLst/>
              <a:defRPr sz="1050">
                <a:solidFill>
                  <a:schemeClr val="tx2"/>
                </a:solidFill>
              </a:defRPr>
            </a:lvl1pPr>
          </a:lstStyle>
          <a:p>
            <a:pPr algn="r" defTabSz="914377"/>
            <a:r>
              <a:rPr lang="en-GB" sz="1051" dirty="0">
                <a:solidFill>
                  <a:srgbClr val="3F4444"/>
                </a:solidFill>
                <a:latin typeface="Calibri"/>
              </a:rPr>
              <a:t>Internal use only</a:t>
            </a:r>
          </a:p>
        </p:txBody>
      </p:sp>
      <p:sp>
        <p:nvSpPr>
          <p:cNvPr id="14" name="Rectangle 13">
            <a:extLst>
              <a:ext uri="{FF2B5EF4-FFF2-40B4-BE49-F238E27FC236}">
                <a16:creationId xmlns:a16="http://schemas.microsoft.com/office/drawing/2014/main" id="{3F8D6B36-1883-4FCC-93A3-5AA73197D897}"/>
              </a:ext>
            </a:extLst>
          </p:cNvPr>
          <p:cNvSpPr/>
          <p:nvPr/>
        </p:nvSpPr>
        <p:spPr>
          <a:xfrm>
            <a:off x="3844723" y="6121813"/>
            <a:ext cx="7986160" cy="5404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dirty="0">
                <a:solidFill>
                  <a:prstClr val="white"/>
                </a:solidFill>
                <a:latin typeface="Calibri" panose="020F0502020204030204"/>
              </a:rPr>
              <a:t>Self Optimising Flow Reactor</a:t>
            </a:r>
          </a:p>
        </p:txBody>
      </p:sp>
      <p:pic>
        <p:nvPicPr>
          <p:cNvPr id="16" name="Picture Placeholder 18" descr="Robot hands and technology">
            <a:extLst>
              <a:ext uri="{FF2B5EF4-FFF2-40B4-BE49-F238E27FC236}">
                <a16:creationId xmlns:a16="http://schemas.microsoft.com/office/drawing/2014/main" id="{BD66D464-85F9-4DC6-A5DC-9A31EFF2B367}"/>
              </a:ext>
            </a:extLst>
          </p:cNvPr>
          <p:cNvPicPr>
            <a:picLocks noChangeAspect="1"/>
          </p:cNvPicPr>
          <p:nvPr/>
        </p:nvPicPr>
        <p:blipFill>
          <a:blip r:embed="rId9">
            <a:extLst>
              <a:ext uri="{28A0092B-C50C-407E-A947-70E740481C1C}">
                <a14:useLocalDpi xmlns:a14="http://schemas.microsoft.com/office/drawing/2010/main" val="0"/>
              </a:ext>
            </a:extLst>
          </a:blip>
          <a:srcRect l="12478" r="12478"/>
          <a:stretch/>
        </p:blipFill>
        <p:spPr>
          <a:xfrm>
            <a:off x="10676181" y="137892"/>
            <a:ext cx="1291347" cy="1290436"/>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6"/>
                </a:solidFill>
              </a14:hiddenFill>
            </a:ext>
          </a:extLst>
        </p:spPr>
      </p:pic>
    </p:spTree>
    <p:extLst>
      <p:ext uri="{BB962C8B-B14F-4D97-AF65-F5344CB8AC3E}">
        <p14:creationId xmlns:p14="http://schemas.microsoft.com/office/powerpoint/2010/main" val="271360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A82777A-DCA1-4CE9-876C-64E186794D27}"/>
              </a:ext>
            </a:extLst>
          </p:cNvPr>
          <p:cNvSpPr>
            <a:spLocks noGrp="1"/>
          </p:cNvSpPr>
          <p:nvPr>
            <p:ph type="title"/>
          </p:nvPr>
        </p:nvSpPr>
        <p:spPr/>
        <p:txBody>
          <a:bodyPr/>
          <a:lstStyle/>
          <a:p>
            <a:r>
              <a:rPr lang="en-GB" dirty="0"/>
              <a:t>Digital Twins</a:t>
            </a:r>
          </a:p>
        </p:txBody>
      </p:sp>
      <p:sp>
        <p:nvSpPr>
          <p:cNvPr id="13" name="Content Placeholder 12">
            <a:extLst>
              <a:ext uri="{FF2B5EF4-FFF2-40B4-BE49-F238E27FC236}">
                <a16:creationId xmlns:a16="http://schemas.microsoft.com/office/drawing/2014/main" id="{CD700B1F-0520-4399-B374-5B11C184A856}"/>
              </a:ext>
            </a:extLst>
          </p:cNvPr>
          <p:cNvSpPr>
            <a:spLocks noGrp="1"/>
          </p:cNvSpPr>
          <p:nvPr>
            <p:ph sz="quarter" idx="19"/>
          </p:nvPr>
        </p:nvSpPr>
        <p:spPr>
          <a:xfrm>
            <a:off x="1018397" y="4277830"/>
            <a:ext cx="10765615" cy="1717254"/>
          </a:xfrm>
        </p:spPr>
        <p:txBody>
          <a:bodyPr/>
          <a:lstStyle/>
          <a:p>
            <a:r>
              <a:rPr lang="en-GB" b="0" i="0" dirty="0">
                <a:solidFill>
                  <a:srgbClr val="161616"/>
                </a:solidFill>
                <a:effectLst/>
              </a:rPr>
              <a:t>A digital twin is a virtual model designed to accurately reflect a physical object or process; </a:t>
            </a:r>
            <a:r>
              <a:rPr lang="en-GB" altLang="sv-SE" dirty="0"/>
              <a:t>Simulate and predicts performance of the physical counterpart</a:t>
            </a:r>
          </a:p>
          <a:p>
            <a:r>
              <a:rPr lang="en-GB" altLang="sv-SE" dirty="0"/>
              <a:t>Integrated; System of unit operation models and product performance models</a:t>
            </a:r>
          </a:p>
          <a:p>
            <a:r>
              <a:rPr lang="en-GB" altLang="sv-SE" dirty="0"/>
              <a:t>Science-based; Physically-based mechanistic models that can provide prediction with limited data</a:t>
            </a:r>
          </a:p>
          <a:p>
            <a:endParaRPr lang="en-GB" dirty="0"/>
          </a:p>
        </p:txBody>
      </p:sp>
      <p:sp>
        <p:nvSpPr>
          <p:cNvPr id="7" name="Date Placeholder 6">
            <a:extLst>
              <a:ext uri="{FF2B5EF4-FFF2-40B4-BE49-F238E27FC236}">
                <a16:creationId xmlns:a16="http://schemas.microsoft.com/office/drawing/2014/main" id="{1258C6ED-CFC6-4578-AE0E-D251E35BA9F8}"/>
              </a:ext>
            </a:extLst>
          </p:cNvPr>
          <p:cNvSpPr>
            <a:spLocks noGrp="1"/>
          </p:cNvSpPr>
          <p:nvPr>
            <p:ph type="dt" sz="half" idx="20"/>
          </p:nvPr>
        </p:nvSpPr>
        <p:spPr/>
        <p:txBody>
          <a:bodyPr/>
          <a:lstStyle/>
          <a:p>
            <a:endParaRPr lang="en-GB"/>
          </a:p>
        </p:txBody>
      </p:sp>
      <p:sp>
        <p:nvSpPr>
          <p:cNvPr id="8" name="Slide Number Placeholder 7">
            <a:extLst>
              <a:ext uri="{FF2B5EF4-FFF2-40B4-BE49-F238E27FC236}">
                <a16:creationId xmlns:a16="http://schemas.microsoft.com/office/drawing/2014/main" id="{5425B459-9753-416F-BB03-CB814FD255CB}"/>
              </a:ext>
            </a:extLst>
          </p:cNvPr>
          <p:cNvSpPr>
            <a:spLocks noGrp="1"/>
          </p:cNvSpPr>
          <p:nvPr>
            <p:ph type="sldNum" sz="quarter" idx="22"/>
          </p:nvPr>
        </p:nvSpPr>
        <p:spPr/>
        <p:txBody>
          <a:bodyPr/>
          <a:lstStyle/>
          <a:p>
            <a:fld id="{F8E47D07-9D1E-4FE9-B31A-2F5863681021}" type="slidenum">
              <a:rPr lang="en-GB" smtClean="0"/>
              <a:pPr/>
              <a:t>16</a:t>
            </a:fld>
            <a:endParaRPr lang="en-GB"/>
          </a:p>
        </p:txBody>
      </p:sp>
      <p:sp>
        <p:nvSpPr>
          <p:cNvPr id="14" name="Text Placeholder 13">
            <a:extLst>
              <a:ext uri="{FF2B5EF4-FFF2-40B4-BE49-F238E27FC236}">
                <a16:creationId xmlns:a16="http://schemas.microsoft.com/office/drawing/2014/main" id="{AF3D26DC-18DF-4718-ACFD-ED96D69C4414}"/>
              </a:ext>
            </a:extLst>
          </p:cNvPr>
          <p:cNvSpPr>
            <a:spLocks noGrp="1"/>
          </p:cNvSpPr>
          <p:nvPr>
            <p:ph type="body" sz="quarter" idx="111"/>
          </p:nvPr>
        </p:nvSpPr>
        <p:spPr>
          <a:xfrm>
            <a:off x="573088" y="6282217"/>
            <a:ext cx="9729787" cy="657225"/>
          </a:xfrm>
        </p:spPr>
        <p:txBody>
          <a:bodyPr/>
          <a:lstStyle/>
          <a:p>
            <a:endParaRPr lang="en-GB"/>
          </a:p>
        </p:txBody>
      </p:sp>
      <p:pic>
        <p:nvPicPr>
          <p:cNvPr id="15" name="Picture 14">
            <a:extLst>
              <a:ext uri="{FF2B5EF4-FFF2-40B4-BE49-F238E27FC236}">
                <a16:creationId xmlns:a16="http://schemas.microsoft.com/office/drawing/2014/main" id="{63A273D1-60C9-444D-B2A2-7A4ED32A8A47}"/>
              </a:ext>
            </a:extLst>
          </p:cNvPr>
          <p:cNvPicPr>
            <a:picLocks noChangeAspect="1"/>
          </p:cNvPicPr>
          <p:nvPr/>
        </p:nvPicPr>
        <p:blipFill>
          <a:blip r:embed="rId3"/>
          <a:stretch>
            <a:fillRect/>
          </a:stretch>
        </p:blipFill>
        <p:spPr>
          <a:xfrm>
            <a:off x="6808008" y="1224420"/>
            <a:ext cx="4976004" cy="2799002"/>
          </a:xfrm>
          <a:prstGeom prst="rect">
            <a:avLst/>
          </a:prstGeom>
        </p:spPr>
      </p:pic>
      <p:pic>
        <p:nvPicPr>
          <p:cNvPr id="17" name="Picture 16">
            <a:extLst>
              <a:ext uri="{FF2B5EF4-FFF2-40B4-BE49-F238E27FC236}">
                <a16:creationId xmlns:a16="http://schemas.microsoft.com/office/drawing/2014/main" id="{68E35758-EDFB-47E0-9EBC-5E44D7A5953C}"/>
              </a:ext>
            </a:extLst>
          </p:cNvPr>
          <p:cNvPicPr>
            <a:picLocks noChangeAspect="1"/>
          </p:cNvPicPr>
          <p:nvPr/>
        </p:nvPicPr>
        <p:blipFill>
          <a:blip r:embed="rId4"/>
          <a:stretch>
            <a:fillRect/>
          </a:stretch>
        </p:blipFill>
        <p:spPr>
          <a:xfrm>
            <a:off x="1018397" y="1224420"/>
            <a:ext cx="4976004" cy="2797495"/>
          </a:xfrm>
          <a:prstGeom prst="rect">
            <a:avLst/>
          </a:prstGeom>
          <a:ln w="15875">
            <a:solidFill>
              <a:schemeClr val="tx1"/>
            </a:solidFill>
          </a:ln>
          <a:effectLst>
            <a:outerShdw blurRad="50800" dist="38100" dir="2700000" algn="tl" rotWithShape="0">
              <a:prstClr val="black">
                <a:alpha val="40000"/>
              </a:prstClr>
            </a:outerShdw>
          </a:effectLst>
        </p:spPr>
      </p:pic>
      <p:pic>
        <p:nvPicPr>
          <p:cNvPr id="10" name="Picture Placeholder 13" descr="Digital art of brain">
            <a:extLst>
              <a:ext uri="{FF2B5EF4-FFF2-40B4-BE49-F238E27FC236}">
                <a16:creationId xmlns:a16="http://schemas.microsoft.com/office/drawing/2014/main" id="{8AE120BF-EEE0-4443-B4BF-21020FF41B3F}"/>
              </a:ext>
            </a:extLst>
          </p:cNvPr>
          <p:cNvPicPr>
            <a:picLocks noChangeAspect="1"/>
          </p:cNvPicPr>
          <p:nvPr/>
        </p:nvPicPr>
        <p:blipFill>
          <a:blip r:embed="rId5">
            <a:extLst>
              <a:ext uri="{28A0092B-C50C-407E-A947-70E740481C1C}">
                <a14:useLocalDpi xmlns:a14="http://schemas.microsoft.com/office/drawing/2010/main" val="0"/>
              </a:ext>
            </a:extLst>
          </a:blip>
          <a:srcRect l="21854" r="21854"/>
          <a:stretch/>
        </p:blipFill>
        <p:spPr>
          <a:xfrm>
            <a:off x="10787506" y="154097"/>
            <a:ext cx="1259029" cy="1258142"/>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95684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E120ED7-C791-48FF-A460-4D7986260FE1}"/>
              </a:ext>
            </a:extLst>
          </p:cNvPr>
          <p:cNvSpPr>
            <a:spLocks noGrp="1"/>
          </p:cNvSpPr>
          <p:nvPr>
            <p:ph type="title"/>
          </p:nvPr>
        </p:nvSpPr>
        <p:spPr>
          <a:xfrm>
            <a:off x="407987" y="404812"/>
            <a:ext cx="11376025" cy="1007427"/>
          </a:xfrm>
        </p:spPr>
        <p:txBody>
          <a:bodyPr>
            <a:normAutofit fontScale="90000"/>
          </a:bodyPr>
          <a:lstStyle/>
          <a:p>
            <a:r>
              <a:rPr lang="en-GB" dirty="0"/>
              <a:t>Digital Twin for Continuous Direct Compression</a:t>
            </a:r>
            <a:br>
              <a:rPr lang="en-GB" dirty="0"/>
            </a:br>
            <a:endParaRPr lang="en-GB" dirty="0"/>
          </a:p>
        </p:txBody>
      </p:sp>
      <p:sp>
        <p:nvSpPr>
          <p:cNvPr id="2" name="Date Placeholder 1">
            <a:extLst>
              <a:ext uri="{FF2B5EF4-FFF2-40B4-BE49-F238E27FC236}">
                <a16:creationId xmlns:a16="http://schemas.microsoft.com/office/drawing/2014/main" id="{7131567A-ECB4-4180-98A4-102730BA1F60}"/>
              </a:ext>
            </a:extLst>
          </p:cNvPr>
          <p:cNvSpPr>
            <a:spLocks noGrp="1"/>
          </p:cNvSpPr>
          <p:nvPr>
            <p:ph type="dt" sz="half" idx="20"/>
          </p:nvPr>
        </p:nvSpPr>
        <p:spPr>
          <a:xfrm>
            <a:off x="10137663" y="6456258"/>
            <a:ext cx="1279358" cy="309145"/>
          </a:xfrm>
        </p:spPr>
        <p:txBody>
          <a:bodyPr/>
          <a:lstStyle/>
          <a:p>
            <a:endParaRPr lang="en-GB"/>
          </a:p>
        </p:txBody>
      </p:sp>
      <p:sp>
        <p:nvSpPr>
          <p:cNvPr id="3" name="Slide Number Placeholder 2">
            <a:extLst>
              <a:ext uri="{FF2B5EF4-FFF2-40B4-BE49-F238E27FC236}">
                <a16:creationId xmlns:a16="http://schemas.microsoft.com/office/drawing/2014/main" id="{2DF71D64-74F6-4879-82A6-E36755E53A51}"/>
              </a:ext>
            </a:extLst>
          </p:cNvPr>
          <p:cNvSpPr>
            <a:spLocks noGrp="1"/>
          </p:cNvSpPr>
          <p:nvPr>
            <p:ph type="sldNum" sz="quarter" idx="22"/>
          </p:nvPr>
        </p:nvSpPr>
        <p:spPr>
          <a:xfrm>
            <a:off x="0" y="6456258"/>
            <a:ext cx="407988" cy="309145"/>
          </a:xfrm>
        </p:spPr>
        <p:txBody>
          <a:bodyPr/>
          <a:lstStyle/>
          <a:p>
            <a:fld id="{F8E47D07-9D1E-4FE9-B31A-2F5863681021}" type="slidenum">
              <a:rPr lang="en-GB" smtClean="0"/>
              <a:pPr/>
              <a:t>17</a:t>
            </a:fld>
            <a:endParaRPr lang="en-GB"/>
          </a:p>
        </p:txBody>
      </p:sp>
      <p:sp>
        <p:nvSpPr>
          <p:cNvPr id="24" name="Text Placeholder 23">
            <a:extLst>
              <a:ext uri="{FF2B5EF4-FFF2-40B4-BE49-F238E27FC236}">
                <a16:creationId xmlns:a16="http://schemas.microsoft.com/office/drawing/2014/main" id="{660CEECD-16DF-404B-8621-F32FB0CC013B}"/>
              </a:ext>
            </a:extLst>
          </p:cNvPr>
          <p:cNvSpPr>
            <a:spLocks noGrp="1"/>
          </p:cNvSpPr>
          <p:nvPr>
            <p:ph type="body" sz="quarter" idx="111"/>
          </p:nvPr>
        </p:nvSpPr>
        <p:spPr/>
        <p:txBody>
          <a:bodyPr/>
          <a:lstStyle/>
          <a:p>
            <a:endParaRPr lang="en-GB"/>
          </a:p>
        </p:txBody>
      </p:sp>
      <p:sp>
        <p:nvSpPr>
          <p:cNvPr id="5" name="Text Placeholder 3">
            <a:extLst>
              <a:ext uri="{FF2B5EF4-FFF2-40B4-BE49-F238E27FC236}">
                <a16:creationId xmlns:a16="http://schemas.microsoft.com/office/drawing/2014/main" id="{D589C18C-BC03-414D-A6D3-7A298D4A8E04}"/>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lvl1pPr marL="228600" indent="-228600">
              <a:lnSpc>
                <a:spcPct val="100000"/>
              </a:lnSpc>
              <a:spcBef>
                <a:spcPts val="600"/>
              </a:spcBef>
              <a:spcAft>
                <a:spcPts val="300"/>
              </a:spcAft>
              <a:buFont typeface="Arial" panose="020B0604020202020204" pitchFamily="34" charset="0"/>
              <a:buNone/>
              <a:defRPr sz="8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lang="en-US" sz="2000" dirty="0" smtClean="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grpSp>
        <p:nvGrpSpPr>
          <p:cNvPr id="6" name="Group 5">
            <a:extLst>
              <a:ext uri="{FF2B5EF4-FFF2-40B4-BE49-F238E27FC236}">
                <a16:creationId xmlns:a16="http://schemas.microsoft.com/office/drawing/2014/main" id="{192B53CF-79B7-45D8-82D3-126F98ACD2DD}"/>
              </a:ext>
            </a:extLst>
          </p:cNvPr>
          <p:cNvGrpSpPr/>
          <p:nvPr/>
        </p:nvGrpSpPr>
        <p:grpSpPr>
          <a:xfrm>
            <a:off x="2438393" y="2017799"/>
            <a:ext cx="7315214" cy="3425652"/>
            <a:chOff x="4437391" y="2600633"/>
            <a:chExt cx="7315214" cy="3425652"/>
          </a:xfrm>
        </p:grpSpPr>
        <p:sp>
          <p:nvSpPr>
            <p:cNvPr id="7" name="TextBox 6">
              <a:extLst>
                <a:ext uri="{FF2B5EF4-FFF2-40B4-BE49-F238E27FC236}">
                  <a16:creationId xmlns:a16="http://schemas.microsoft.com/office/drawing/2014/main" id="{C3AFF68B-763A-4CB3-B506-A06C4156CA55}"/>
                </a:ext>
              </a:extLst>
            </p:cNvPr>
            <p:cNvSpPr txBox="1"/>
            <p:nvPr/>
          </p:nvSpPr>
          <p:spPr>
            <a:xfrm>
              <a:off x="4437391" y="5634767"/>
              <a:ext cx="3750385" cy="391517"/>
            </a:xfrm>
            <a:prstGeom prst="rect">
              <a:avLst/>
            </a:prstGeom>
            <a:noFill/>
          </p:spPr>
          <p:txBody>
            <a:bodyPr wrap="square" rtlCol="0">
              <a:spAutoFit/>
            </a:bodyPr>
            <a:lstStyle>
              <a:defPPr>
                <a:defRPr lang="en-US"/>
              </a:defPPr>
              <a:lvl1pPr algn="ctr" defTabSz="1219170">
                <a:lnSpc>
                  <a:spcPct val="80000"/>
                </a:lnSpc>
                <a:defRPr sz="1200" i="1">
                  <a:latin typeface="Calibri"/>
                </a:defRPr>
              </a:lvl1pPr>
            </a:lstStyle>
            <a:p>
              <a:r>
                <a:rPr lang="en-US" dirty="0"/>
                <a:t>Continuous Direct Compression (CDC)</a:t>
              </a:r>
            </a:p>
            <a:p>
              <a:r>
                <a:rPr lang="en-US"/>
                <a:t>Tablet Manufacturing System</a:t>
              </a:r>
              <a:endParaRPr lang="sv-SE" dirty="0"/>
            </a:p>
          </p:txBody>
        </p:sp>
        <p:grpSp>
          <p:nvGrpSpPr>
            <p:cNvPr id="8" name="Group 7">
              <a:extLst>
                <a:ext uri="{FF2B5EF4-FFF2-40B4-BE49-F238E27FC236}">
                  <a16:creationId xmlns:a16="http://schemas.microsoft.com/office/drawing/2014/main" id="{0D8BED53-25BB-4A47-80F7-59FCAF724A0A}"/>
                </a:ext>
              </a:extLst>
            </p:cNvPr>
            <p:cNvGrpSpPr/>
            <p:nvPr/>
          </p:nvGrpSpPr>
          <p:grpSpPr>
            <a:xfrm>
              <a:off x="4800600" y="2600633"/>
              <a:ext cx="6952005" cy="3425652"/>
              <a:chOff x="4800600" y="2600633"/>
              <a:chExt cx="6952005" cy="3425652"/>
            </a:xfrm>
          </p:grpSpPr>
          <p:pic>
            <p:nvPicPr>
              <p:cNvPr id="9" name="Picture 8">
                <a:extLst>
                  <a:ext uri="{FF2B5EF4-FFF2-40B4-BE49-F238E27FC236}">
                    <a16:creationId xmlns:a16="http://schemas.microsoft.com/office/drawing/2014/main" id="{42762F2B-B90A-42BC-969F-A265D08AD612}"/>
                  </a:ext>
                </a:extLst>
              </p:cNvPr>
              <p:cNvPicPr>
                <a:picLocks noChangeArrowheads="1"/>
              </p:cNvPicPr>
              <p:nvPr/>
            </p:nvPicPr>
            <p:blipFill rotWithShape="1">
              <a:blip r:embed="rId3">
                <a:extLst>
                  <a:ext uri="{28A0092B-C50C-407E-A947-70E740481C1C}">
                    <a14:useLocalDpi xmlns:a14="http://schemas.microsoft.com/office/drawing/2010/main" val="0"/>
                  </a:ext>
                </a:extLst>
              </a:blip>
              <a:srcRect l="13455" t="13849" r="32149" b="16496"/>
              <a:stretch/>
            </p:blipFill>
            <p:spPr bwMode="auto">
              <a:xfrm>
                <a:off x="8323979" y="2600633"/>
                <a:ext cx="3225945" cy="3034135"/>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6F67747-F5BE-4759-8459-7471DA0D6259}"/>
                  </a:ext>
                </a:extLst>
              </p:cNvPr>
              <p:cNvPicPr>
                <a:picLocks noChangeAspect="1"/>
              </p:cNvPicPr>
              <p:nvPr/>
            </p:nvPicPr>
            <p:blipFill rotWithShape="1">
              <a:blip r:embed="rId4"/>
              <a:srcRect l="1253" r="1"/>
              <a:stretch/>
            </p:blipFill>
            <p:spPr>
              <a:xfrm>
                <a:off x="4800600" y="2600634"/>
                <a:ext cx="3126732" cy="3034132"/>
              </a:xfrm>
              <a:prstGeom prst="ellipse">
                <a:avLst/>
              </a:prstGeom>
              <a:ln>
                <a:solidFill>
                  <a:srgbClr val="00ADD0"/>
                </a:solidFill>
              </a:ln>
              <a:effectLst>
                <a:softEdge rad="0"/>
              </a:effectLst>
            </p:spPr>
          </p:pic>
          <p:sp>
            <p:nvSpPr>
              <p:cNvPr id="11" name="TextBox 10">
                <a:extLst>
                  <a:ext uri="{FF2B5EF4-FFF2-40B4-BE49-F238E27FC236}">
                    <a16:creationId xmlns:a16="http://schemas.microsoft.com/office/drawing/2014/main" id="{0AA11557-754E-4623-8C9B-DA08B182782B}"/>
                  </a:ext>
                </a:extLst>
              </p:cNvPr>
              <p:cNvSpPr txBox="1"/>
              <p:nvPr/>
            </p:nvSpPr>
            <p:spPr>
              <a:xfrm>
                <a:off x="8121302" y="5634768"/>
                <a:ext cx="3631303" cy="391517"/>
              </a:xfrm>
              <a:prstGeom prst="rect">
                <a:avLst/>
              </a:prstGeom>
              <a:noFill/>
            </p:spPr>
            <p:txBody>
              <a:bodyPr wrap="square" rtlCol="0">
                <a:spAutoFit/>
              </a:bodyPr>
              <a:lstStyle>
                <a:defPPr>
                  <a:defRPr lang="en-US"/>
                </a:defPPr>
                <a:lvl1pPr algn="ctr" defTabSz="1219170">
                  <a:lnSpc>
                    <a:spcPct val="80000"/>
                  </a:lnSpc>
                  <a:defRPr sz="1200" i="1">
                    <a:latin typeface="Calibri"/>
                  </a:defRPr>
                </a:lvl1pPr>
              </a:lstStyle>
              <a:p>
                <a:r>
                  <a:rPr lang="en-US" dirty="0"/>
                  <a:t>Virtual representation of the physical </a:t>
                </a:r>
                <a:r>
                  <a:rPr lang="en-US"/>
                  <a:t>CDC System -</a:t>
                </a:r>
                <a:endParaRPr lang="sv-SE" dirty="0"/>
              </a:p>
              <a:p>
                <a:r>
                  <a:rPr lang="en-US" dirty="0"/>
                  <a:t>The CDC Digital Twin</a:t>
                </a:r>
              </a:p>
            </p:txBody>
          </p:sp>
          <p:sp>
            <p:nvSpPr>
              <p:cNvPr id="12" name="TextBox 11">
                <a:extLst>
                  <a:ext uri="{FF2B5EF4-FFF2-40B4-BE49-F238E27FC236}">
                    <a16:creationId xmlns:a16="http://schemas.microsoft.com/office/drawing/2014/main" id="{C8457842-A183-4368-86B3-16D76F4A57FE}"/>
                  </a:ext>
                </a:extLst>
              </p:cNvPr>
              <p:cNvSpPr txBox="1"/>
              <p:nvPr/>
            </p:nvSpPr>
            <p:spPr>
              <a:xfrm>
                <a:off x="9039156" y="2939071"/>
                <a:ext cx="1753044" cy="369332"/>
              </a:xfrm>
              <a:prstGeom prst="rect">
                <a:avLst/>
              </a:prstGeom>
              <a:solidFill>
                <a:srgbClr val="777777">
                  <a:alpha val="50196"/>
                </a:srgbClr>
              </a:solidFill>
            </p:spPr>
            <p:txBody>
              <a:bodyPr wrap="none" rtlCol="0">
                <a:spAutoFit/>
              </a:bodyPr>
              <a:lstStyle>
                <a:defPPr>
                  <a:defRPr lang="en-US"/>
                </a:defPPr>
                <a:lvl1pPr>
                  <a:defRPr b="1">
                    <a:solidFill>
                      <a:schemeClr val="bg1"/>
                    </a:solidFill>
                  </a:defRPr>
                </a:lvl1pPr>
              </a:lstStyle>
              <a:p>
                <a:r>
                  <a:rPr lang="sv-SE" dirty="0"/>
                  <a:t>CDC Digital Twin</a:t>
                </a:r>
              </a:p>
            </p:txBody>
          </p:sp>
          <p:sp>
            <p:nvSpPr>
              <p:cNvPr id="13" name="TextBox 12">
                <a:extLst>
                  <a:ext uri="{FF2B5EF4-FFF2-40B4-BE49-F238E27FC236}">
                    <a16:creationId xmlns:a16="http://schemas.microsoft.com/office/drawing/2014/main" id="{60C733A8-15B1-4131-B384-96C705E7A5B4}"/>
                  </a:ext>
                </a:extLst>
              </p:cNvPr>
              <p:cNvSpPr txBox="1"/>
              <p:nvPr/>
            </p:nvSpPr>
            <p:spPr>
              <a:xfrm>
                <a:off x="5504994" y="2856648"/>
                <a:ext cx="1717944" cy="369332"/>
              </a:xfrm>
              <a:prstGeom prst="rect">
                <a:avLst/>
              </a:prstGeom>
              <a:solidFill>
                <a:srgbClr val="777777">
                  <a:alpha val="50196"/>
                </a:srgbClr>
              </a:solidFill>
            </p:spPr>
            <p:txBody>
              <a:bodyPr wrap="square" rtlCol="0">
                <a:spAutoFit/>
              </a:bodyPr>
              <a:lstStyle>
                <a:defPPr>
                  <a:defRPr lang="en-US"/>
                </a:defPPr>
                <a:lvl1pPr algn="ctr">
                  <a:defRPr b="1">
                    <a:solidFill>
                      <a:schemeClr val="bg1"/>
                    </a:solidFill>
                  </a:defRPr>
                </a:lvl1pPr>
              </a:lstStyle>
              <a:p>
                <a:r>
                  <a:rPr lang="sv-SE"/>
                  <a:t>Physical</a:t>
                </a:r>
                <a:r>
                  <a:rPr lang="sv-SE" dirty="0"/>
                  <a:t> CDC</a:t>
                </a:r>
              </a:p>
            </p:txBody>
          </p:sp>
          <p:sp>
            <p:nvSpPr>
              <p:cNvPr id="14" name="Arc 13">
                <a:extLst>
                  <a:ext uri="{FF2B5EF4-FFF2-40B4-BE49-F238E27FC236}">
                    <a16:creationId xmlns:a16="http://schemas.microsoft.com/office/drawing/2014/main" id="{00662950-250A-4BB4-A817-7A3630E0ABE9}"/>
                  </a:ext>
                </a:extLst>
              </p:cNvPr>
              <p:cNvSpPr/>
              <p:nvPr/>
            </p:nvSpPr>
            <p:spPr>
              <a:xfrm rot="21216735">
                <a:off x="6665583" y="3151486"/>
                <a:ext cx="2617767" cy="1022683"/>
              </a:xfrm>
              <a:prstGeom prst="arc">
                <a:avLst>
                  <a:gd name="adj1" fmla="val 13150718"/>
                  <a:gd name="adj2" fmla="val 20623734"/>
                </a:avLst>
              </a:prstGeom>
              <a:ln w="50800">
                <a:headEnd type="arrow" w="lg" len="lg"/>
                <a:tailEnd type="arrow"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grpSp>
      <p:sp>
        <p:nvSpPr>
          <p:cNvPr id="16" name="Text Placeholder 17">
            <a:extLst>
              <a:ext uri="{FF2B5EF4-FFF2-40B4-BE49-F238E27FC236}">
                <a16:creationId xmlns:a16="http://schemas.microsoft.com/office/drawing/2014/main" id="{0AE00D02-A660-4E2B-A218-ECB4EA728E32}"/>
              </a:ext>
            </a:extLst>
          </p:cNvPr>
          <p:cNvSpPr txBox="1">
            <a:spLocks/>
          </p:cNvSpPr>
          <p:nvPr/>
        </p:nvSpPr>
        <p:spPr>
          <a:xfrm>
            <a:off x="560388" y="6353174"/>
            <a:ext cx="9729787" cy="657225"/>
          </a:xfrm>
          <a:prstGeom prst="rect">
            <a:avLst/>
          </a:prstGeom>
        </p:spPr>
        <p:txBody>
          <a:bodyPr vert="horz" lIns="91440" tIns="45720" rIns="91440" bIns="45720" rtlCol="0" anchor="b" anchorCtr="0">
            <a:noAutofit/>
          </a:bodyPr>
          <a:lstStyle>
            <a:defPPr>
              <a:defRPr lang="en-US"/>
            </a:defPPr>
            <a:lvl1pPr marL="228600" indent="-228600">
              <a:lnSpc>
                <a:spcPct val="100000"/>
              </a:lnSpc>
              <a:spcBef>
                <a:spcPts val="600"/>
              </a:spcBef>
              <a:spcAft>
                <a:spcPts val="300"/>
              </a:spcAft>
              <a:buFont typeface="Arial" panose="020B0604020202020204" pitchFamily="34" charset="0"/>
              <a:buNone/>
              <a:defRPr sz="8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pic>
        <p:nvPicPr>
          <p:cNvPr id="25" name="Picture Placeholder 13" descr="Digital art of brain">
            <a:extLst>
              <a:ext uri="{FF2B5EF4-FFF2-40B4-BE49-F238E27FC236}">
                <a16:creationId xmlns:a16="http://schemas.microsoft.com/office/drawing/2014/main" id="{B8FC11DA-168E-402C-8F65-EE0D9C160609}"/>
              </a:ext>
            </a:extLst>
          </p:cNvPr>
          <p:cNvPicPr>
            <a:picLocks noChangeAspect="1"/>
          </p:cNvPicPr>
          <p:nvPr/>
        </p:nvPicPr>
        <p:blipFill>
          <a:blip r:embed="rId5">
            <a:extLst>
              <a:ext uri="{28A0092B-C50C-407E-A947-70E740481C1C}">
                <a14:useLocalDpi xmlns:a14="http://schemas.microsoft.com/office/drawing/2010/main" val="0"/>
              </a:ext>
            </a:extLst>
          </a:blip>
          <a:srcRect l="21854" r="21854"/>
          <a:stretch/>
        </p:blipFill>
        <p:spPr>
          <a:xfrm>
            <a:off x="10787506" y="154097"/>
            <a:ext cx="1259029" cy="1258142"/>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3481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48360-A6C7-4288-8599-8D382A79411E}"/>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067E2D72-7BFB-4CA8-BA74-45875F219F0C}"/>
              </a:ext>
            </a:extLst>
          </p:cNvPr>
          <p:cNvSpPr>
            <a:spLocks noGrp="1"/>
          </p:cNvSpPr>
          <p:nvPr>
            <p:ph type="sldNum" sz="quarter" idx="12"/>
          </p:nvPr>
        </p:nvSpPr>
        <p:spPr/>
        <p:txBody>
          <a:bodyPr/>
          <a:lstStyle/>
          <a:p>
            <a:fld id="{F8E47D07-9D1E-4FE9-B31A-2F5863681021}" type="slidenum">
              <a:rPr lang="en-GB" smtClean="0"/>
              <a:pPr/>
              <a:t>18</a:t>
            </a:fld>
            <a:endParaRPr lang="en-GB"/>
          </a:p>
        </p:txBody>
      </p:sp>
      <p:sp>
        <p:nvSpPr>
          <p:cNvPr id="4" name="Text Placeholder 3">
            <a:extLst>
              <a:ext uri="{FF2B5EF4-FFF2-40B4-BE49-F238E27FC236}">
                <a16:creationId xmlns:a16="http://schemas.microsoft.com/office/drawing/2014/main" id="{2F4434FE-2EB1-4EAF-811E-74025C2D69F3}"/>
              </a:ext>
            </a:extLst>
          </p:cNvPr>
          <p:cNvSpPr>
            <a:spLocks noGrp="1"/>
          </p:cNvSpPr>
          <p:nvPr>
            <p:ph type="body" sz="quarter" idx="111"/>
          </p:nvPr>
        </p:nvSpPr>
        <p:spPr/>
        <p:txBody>
          <a:bodyPr/>
          <a:lstStyle/>
          <a:p>
            <a:endParaRPr lang="en-GB"/>
          </a:p>
        </p:txBody>
      </p:sp>
      <p:sp>
        <p:nvSpPr>
          <p:cNvPr id="5" name="Text Placeholder 3">
            <a:extLst>
              <a:ext uri="{FF2B5EF4-FFF2-40B4-BE49-F238E27FC236}">
                <a16:creationId xmlns:a16="http://schemas.microsoft.com/office/drawing/2014/main" id="{44FC5D5B-1DED-444A-A5F9-39929BB49E15}"/>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lvl1pPr marL="228600" indent="-228600">
              <a:lnSpc>
                <a:spcPct val="100000"/>
              </a:lnSpc>
              <a:spcBef>
                <a:spcPts val="600"/>
              </a:spcBef>
              <a:spcAft>
                <a:spcPts val="300"/>
              </a:spcAft>
              <a:buFont typeface="Arial" panose="020B0604020202020204" pitchFamily="34" charset="0"/>
              <a:buNone/>
              <a:defRPr sz="8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lang="en-US" sz="2000" dirty="0" smtClean="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sp>
        <p:nvSpPr>
          <p:cNvPr id="6" name="Title 34">
            <a:extLst>
              <a:ext uri="{FF2B5EF4-FFF2-40B4-BE49-F238E27FC236}">
                <a16:creationId xmlns:a16="http://schemas.microsoft.com/office/drawing/2014/main" id="{28725DAE-BE39-4A51-8AEF-30296F86E96A}"/>
              </a:ext>
            </a:extLst>
          </p:cNvPr>
          <p:cNvSpPr txBox="1">
            <a:spLocks/>
          </p:cNvSpPr>
          <p:nvPr/>
        </p:nvSpPr>
        <p:spPr>
          <a:xfrm>
            <a:off x="472103" y="151929"/>
            <a:ext cx="11376025" cy="1007427"/>
          </a:xfrm>
          <a:prstGeom prst="rect">
            <a:avLst/>
          </a:prstGeom>
        </p:spPr>
        <p:txBody>
          <a:bodyPr vert="horz" lIns="0" tIns="0" rIns="0" bIns="0" rtlCol="0" anchor="t">
            <a:normAutofit fontScale="97500"/>
          </a:bodyPr>
          <a:lstStyle>
            <a:defPPr>
              <a:defRPr lang="en-US"/>
            </a:defPPr>
            <a:lvl1pPr>
              <a:lnSpc>
                <a:spcPct val="100000"/>
              </a:lnSpc>
              <a:spcBef>
                <a:spcPct val="0"/>
              </a:spcBef>
              <a:buNone/>
              <a:defRPr sz="3200">
                <a:solidFill>
                  <a:schemeClr val="accent1"/>
                </a:solidFill>
                <a:latin typeface="+mj-lt"/>
                <a:ea typeface="+mj-ea"/>
                <a:cs typeface="+mj-cs"/>
              </a:defRPr>
            </a:lvl1pPr>
          </a:lstStyle>
          <a:p>
            <a:r>
              <a:rPr lang="en-GB" sz="3100" dirty="0"/>
              <a:t>Integrates a dynamic system of individual models</a:t>
            </a:r>
            <a:br>
              <a:rPr lang="en-GB" sz="3100" dirty="0"/>
            </a:br>
            <a:endParaRPr lang="en-GB" sz="3100" dirty="0"/>
          </a:p>
        </p:txBody>
      </p:sp>
      <p:sp>
        <p:nvSpPr>
          <p:cNvPr id="7" name="Text Placeholder 1">
            <a:extLst>
              <a:ext uri="{FF2B5EF4-FFF2-40B4-BE49-F238E27FC236}">
                <a16:creationId xmlns:a16="http://schemas.microsoft.com/office/drawing/2014/main" id="{4101CFDD-528A-475F-9F20-692A9C74064E}"/>
              </a:ext>
            </a:extLst>
          </p:cNvPr>
          <p:cNvSpPr txBox="1">
            <a:spLocks/>
          </p:cNvSpPr>
          <p:nvPr/>
        </p:nvSpPr>
        <p:spPr>
          <a:xfrm>
            <a:off x="316082" y="1552684"/>
            <a:ext cx="9364951" cy="4229521"/>
          </a:xfrm>
          <a:prstGeom prst="rect">
            <a:avLst/>
          </a:prstGeom>
        </p:spPr>
        <p:txBody>
          <a:bodyPr vert="horz"/>
          <a:lstStyle>
            <a:defPPr>
              <a:defRPr lang="en-US"/>
            </a:defPPr>
            <a:lvl1pPr indent="0" defTabSz="609585">
              <a:spcBef>
                <a:spcPts val="0"/>
              </a:spcBef>
              <a:buFont typeface="Arial"/>
              <a:buNone/>
              <a:defRPr sz="3200" baseline="0">
                <a:latin typeface="Arial" pitchFamily="34" charset="0"/>
                <a:cs typeface="Arial" pitchFamily="34" charset="0"/>
              </a:defRPr>
            </a:lvl1pPr>
            <a:lvl2pPr marL="609585" indent="0" defTabSz="609585">
              <a:spcBef>
                <a:spcPct val="20000"/>
              </a:spcBef>
              <a:buFont typeface="Arial"/>
              <a:buNone/>
              <a:defRPr sz="3200"/>
            </a:lvl2pPr>
            <a:lvl3pPr marL="1219170" indent="0" defTabSz="609585">
              <a:spcBef>
                <a:spcPct val="20000"/>
              </a:spcBef>
              <a:buFont typeface="Arial"/>
              <a:buNone/>
              <a:defRPr sz="3200"/>
            </a:lvl3pPr>
            <a:lvl4pPr marL="1828754" indent="0" defTabSz="609585">
              <a:spcBef>
                <a:spcPct val="20000"/>
              </a:spcBef>
              <a:buFont typeface="Arial"/>
              <a:buNone/>
              <a:defRPr sz="3200"/>
            </a:lvl4pPr>
            <a:lvl5pPr marL="2438339" indent="0" defTabSz="609585">
              <a:spcBef>
                <a:spcPct val="20000"/>
              </a:spcBef>
              <a:buFont typeface="Arial"/>
              <a:buNone/>
              <a:defRPr sz="3200"/>
            </a:lvl5pPr>
            <a:lvl6pPr marL="3352716" indent="-304792" defTabSz="609585">
              <a:spcBef>
                <a:spcPct val="20000"/>
              </a:spcBef>
              <a:buFont typeface="Arial"/>
              <a:buChar char="•"/>
              <a:defRPr sz="2667"/>
            </a:lvl6pPr>
            <a:lvl7pPr marL="3962301" indent="-304792" defTabSz="609585">
              <a:spcBef>
                <a:spcPct val="20000"/>
              </a:spcBef>
              <a:buFont typeface="Arial"/>
              <a:buChar char="•"/>
              <a:defRPr sz="2667"/>
            </a:lvl7pPr>
            <a:lvl8pPr marL="4571886" indent="-304792" defTabSz="609585">
              <a:spcBef>
                <a:spcPct val="20000"/>
              </a:spcBef>
              <a:buFont typeface="Arial"/>
              <a:buChar char="•"/>
              <a:defRPr sz="2667"/>
            </a:lvl8pPr>
            <a:lvl9pPr marL="5181470" indent="-304792" defTabSz="609585">
              <a:spcBef>
                <a:spcPct val="20000"/>
              </a:spcBef>
              <a:buFont typeface="Arial"/>
              <a:buChar char="•"/>
              <a:defRPr sz="2667"/>
            </a:lvl9pPr>
          </a:lstStyle>
          <a:p>
            <a:endParaRPr/>
          </a:p>
        </p:txBody>
      </p:sp>
      <p:pic>
        <p:nvPicPr>
          <p:cNvPr id="8" name="Picture 7">
            <a:extLst>
              <a:ext uri="{FF2B5EF4-FFF2-40B4-BE49-F238E27FC236}">
                <a16:creationId xmlns:a16="http://schemas.microsoft.com/office/drawing/2014/main" id="{E70FA8AD-6028-4508-8ECE-F5598FC18ABB}"/>
              </a:ext>
            </a:extLst>
          </p:cNvPr>
          <p:cNvPicPr>
            <a:picLocks noChangeAspect="1"/>
          </p:cNvPicPr>
          <p:nvPr/>
        </p:nvPicPr>
        <p:blipFill rotWithShape="1">
          <a:blip r:embed="rId3"/>
          <a:srcRect r="1056"/>
          <a:stretch/>
        </p:blipFill>
        <p:spPr>
          <a:xfrm>
            <a:off x="2970931" y="1431769"/>
            <a:ext cx="7480347" cy="3994461"/>
          </a:xfrm>
          <a:prstGeom prst="rect">
            <a:avLst/>
          </a:prstGeom>
        </p:spPr>
      </p:pic>
      <p:pic>
        <p:nvPicPr>
          <p:cNvPr id="9" name="Picture 8">
            <a:extLst>
              <a:ext uri="{FF2B5EF4-FFF2-40B4-BE49-F238E27FC236}">
                <a16:creationId xmlns:a16="http://schemas.microsoft.com/office/drawing/2014/main" id="{33CB74AF-E2EE-4985-B25A-07670CAA9943}"/>
              </a:ext>
            </a:extLst>
          </p:cNvPr>
          <p:cNvPicPr>
            <a:picLocks noChangeAspect="1"/>
          </p:cNvPicPr>
          <p:nvPr/>
        </p:nvPicPr>
        <p:blipFill>
          <a:blip r:embed="rId4"/>
          <a:stretch>
            <a:fillRect/>
          </a:stretch>
        </p:blipFill>
        <p:spPr>
          <a:xfrm rot="21416151">
            <a:off x="365526" y="2040084"/>
            <a:ext cx="2484708" cy="1397648"/>
          </a:xfrm>
          <a:prstGeom prst="rect">
            <a:avLst/>
          </a:prstGeom>
        </p:spPr>
      </p:pic>
      <p:pic>
        <p:nvPicPr>
          <p:cNvPr id="10" name="Picture 9">
            <a:extLst>
              <a:ext uri="{FF2B5EF4-FFF2-40B4-BE49-F238E27FC236}">
                <a16:creationId xmlns:a16="http://schemas.microsoft.com/office/drawing/2014/main" id="{83D6DF77-B27B-45CD-AD5D-110749FF7EED}"/>
              </a:ext>
            </a:extLst>
          </p:cNvPr>
          <p:cNvPicPr>
            <a:picLocks noChangeAspect="1"/>
          </p:cNvPicPr>
          <p:nvPr/>
        </p:nvPicPr>
        <p:blipFill>
          <a:blip r:embed="rId5"/>
          <a:stretch>
            <a:fillRect/>
          </a:stretch>
        </p:blipFill>
        <p:spPr>
          <a:xfrm rot="317975">
            <a:off x="523657" y="954534"/>
            <a:ext cx="2162509" cy="1216411"/>
          </a:xfrm>
          <a:prstGeom prst="rect">
            <a:avLst/>
          </a:prstGeom>
        </p:spPr>
      </p:pic>
      <p:cxnSp>
        <p:nvCxnSpPr>
          <p:cNvPr id="11" name="Straight Connector 10">
            <a:extLst>
              <a:ext uri="{FF2B5EF4-FFF2-40B4-BE49-F238E27FC236}">
                <a16:creationId xmlns:a16="http://schemas.microsoft.com/office/drawing/2014/main" id="{5FF437FB-AFF0-446B-91AE-81EE20AC7D17}"/>
              </a:ext>
            </a:extLst>
          </p:cNvPr>
          <p:cNvCxnSpPr>
            <a:cxnSpLocks/>
            <a:stCxn id="26" idx="2"/>
          </p:cNvCxnSpPr>
          <p:nvPr/>
        </p:nvCxnSpPr>
        <p:spPr>
          <a:xfrm flipH="1" flipV="1">
            <a:off x="2866304" y="2268217"/>
            <a:ext cx="852456" cy="1869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51D873-AA7F-4BC0-8664-2B4608299E3A}"/>
              </a:ext>
            </a:extLst>
          </p:cNvPr>
          <p:cNvCxnSpPr/>
          <p:nvPr/>
        </p:nvCxnSpPr>
        <p:spPr>
          <a:xfrm>
            <a:off x="2866303" y="1487185"/>
            <a:ext cx="0" cy="1706489"/>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BCF2B0CF-2E3E-45CB-A2E6-4520606F38DF}"/>
              </a:ext>
            </a:extLst>
          </p:cNvPr>
          <p:cNvSpPr/>
          <p:nvPr/>
        </p:nvSpPr>
        <p:spPr>
          <a:xfrm>
            <a:off x="4946947" y="3491604"/>
            <a:ext cx="851647" cy="779929"/>
          </a:xfrm>
          <a:prstGeom prst="ellipse">
            <a:avLst/>
          </a:prstGeom>
          <a:noFill/>
          <a:ln w="28575">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0BB7F41E-4EC8-4467-BC70-CEB79A85FA80}"/>
              </a:ext>
            </a:extLst>
          </p:cNvPr>
          <p:cNvPicPr>
            <a:picLocks noChangeAspect="1"/>
          </p:cNvPicPr>
          <p:nvPr/>
        </p:nvPicPr>
        <p:blipFill>
          <a:blip r:embed="rId6"/>
          <a:stretch>
            <a:fillRect/>
          </a:stretch>
        </p:blipFill>
        <p:spPr>
          <a:xfrm>
            <a:off x="742898" y="3891184"/>
            <a:ext cx="2566629" cy="1443729"/>
          </a:xfrm>
          <a:prstGeom prst="rect">
            <a:avLst/>
          </a:prstGeom>
        </p:spPr>
      </p:pic>
      <p:pic>
        <p:nvPicPr>
          <p:cNvPr id="15" name="Picture 14">
            <a:extLst>
              <a:ext uri="{FF2B5EF4-FFF2-40B4-BE49-F238E27FC236}">
                <a16:creationId xmlns:a16="http://schemas.microsoft.com/office/drawing/2014/main" id="{EA894761-765A-41B4-8F9B-C7DFD8269967}"/>
              </a:ext>
            </a:extLst>
          </p:cNvPr>
          <p:cNvPicPr>
            <a:picLocks noChangeAspect="1"/>
          </p:cNvPicPr>
          <p:nvPr/>
        </p:nvPicPr>
        <p:blipFill>
          <a:blip r:embed="rId7"/>
          <a:stretch>
            <a:fillRect/>
          </a:stretch>
        </p:blipFill>
        <p:spPr>
          <a:xfrm>
            <a:off x="1730935" y="5333836"/>
            <a:ext cx="2702951" cy="1520410"/>
          </a:xfrm>
          <a:prstGeom prst="rect">
            <a:avLst/>
          </a:prstGeom>
        </p:spPr>
      </p:pic>
      <p:cxnSp>
        <p:nvCxnSpPr>
          <p:cNvPr id="16" name="Straight Connector 15">
            <a:extLst>
              <a:ext uri="{FF2B5EF4-FFF2-40B4-BE49-F238E27FC236}">
                <a16:creationId xmlns:a16="http://schemas.microsoft.com/office/drawing/2014/main" id="{D5C29819-0688-4A67-AF8A-36220DED0E97}"/>
              </a:ext>
            </a:extLst>
          </p:cNvPr>
          <p:cNvCxnSpPr>
            <a:cxnSpLocks/>
            <a:stCxn id="13" idx="3"/>
          </p:cNvCxnSpPr>
          <p:nvPr/>
        </p:nvCxnSpPr>
        <p:spPr>
          <a:xfrm flipH="1">
            <a:off x="3566359" y="4157315"/>
            <a:ext cx="1505309" cy="8629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B43178E-1108-4BBA-9979-7E9993D345DA}"/>
              </a:ext>
            </a:extLst>
          </p:cNvPr>
          <p:cNvPicPr>
            <a:picLocks noChangeAspect="1"/>
          </p:cNvPicPr>
          <p:nvPr/>
        </p:nvPicPr>
        <p:blipFill>
          <a:blip r:embed="rId8"/>
          <a:stretch>
            <a:fillRect/>
          </a:stretch>
        </p:blipFill>
        <p:spPr>
          <a:xfrm>
            <a:off x="5673882" y="5374196"/>
            <a:ext cx="2237807" cy="1258766"/>
          </a:xfrm>
          <a:prstGeom prst="rect">
            <a:avLst/>
          </a:prstGeom>
        </p:spPr>
      </p:pic>
      <p:cxnSp>
        <p:nvCxnSpPr>
          <p:cNvPr id="18" name="Straight Connector 17">
            <a:extLst>
              <a:ext uri="{FF2B5EF4-FFF2-40B4-BE49-F238E27FC236}">
                <a16:creationId xmlns:a16="http://schemas.microsoft.com/office/drawing/2014/main" id="{4B592BD0-29B6-452A-9231-291D75EAD2EE}"/>
              </a:ext>
            </a:extLst>
          </p:cNvPr>
          <p:cNvCxnSpPr>
            <a:cxnSpLocks/>
          </p:cNvCxnSpPr>
          <p:nvPr/>
        </p:nvCxnSpPr>
        <p:spPr>
          <a:xfrm flipH="1">
            <a:off x="6711105" y="5020235"/>
            <a:ext cx="873036" cy="3581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DC66606-317F-4F9B-B60F-5BEB0A17172A}"/>
              </a:ext>
            </a:extLst>
          </p:cNvPr>
          <p:cNvSpPr/>
          <p:nvPr/>
        </p:nvSpPr>
        <p:spPr>
          <a:xfrm>
            <a:off x="7438031" y="4068999"/>
            <a:ext cx="1388123" cy="1197197"/>
          </a:xfrm>
          <a:prstGeom prst="ellipse">
            <a:avLst/>
          </a:prstGeom>
          <a:noFill/>
          <a:ln w="28575">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CD8DDA0-7635-4BFF-8B7F-C0B44B70BFDD}"/>
              </a:ext>
            </a:extLst>
          </p:cNvPr>
          <p:cNvSpPr/>
          <p:nvPr/>
        </p:nvSpPr>
        <p:spPr>
          <a:xfrm>
            <a:off x="9330543" y="4630270"/>
            <a:ext cx="851647" cy="779929"/>
          </a:xfrm>
          <a:prstGeom prst="ellipse">
            <a:avLst/>
          </a:prstGeom>
          <a:noFill/>
          <a:ln w="28575">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C62C77A4-2391-4E54-96E2-5979A0C4449E}"/>
              </a:ext>
            </a:extLst>
          </p:cNvPr>
          <p:cNvPicPr>
            <a:picLocks noChangeAspect="1"/>
          </p:cNvPicPr>
          <p:nvPr/>
        </p:nvPicPr>
        <p:blipFill>
          <a:blip r:embed="rId9"/>
          <a:stretch>
            <a:fillRect/>
          </a:stretch>
        </p:blipFill>
        <p:spPr>
          <a:xfrm>
            <a:off x="9030178" y="2084884"/>
            <a:ext cx="2702951" cy="1520410"/>
          </a:xfrm>
          <a:prstGeom prst="rect">
            <a:avLst/>
          </a:prstGeom>
        </p:spPr>
      </p:pic>
      <p:pic>
        <p:nvPicPr>
          <p:cNvPr id="22" name="Picture 21">
            <a:extLst>
              <a:ext uri="{FF2B5EF4-FFF2-40B4-BE49-F238E27FC236}">
                <a16:creationId xmlns:a16="http://schemas.microsoft.com/office/drawing/2014/main" id="{AD034EB2-7C06-45F4-995A-027A0CF5376F}"/>
              </a:ext>
            </a:extLst>
          </p:cNvPr>
          <p:cNvPicPr>
            <a:picLocks noChangeAspect="1"/>
          </p:cNvPicPr>
          <p:nvPr/>
        </p:nvPicPr>
        <p:blipFill>
          <a:blip r:embed="rId10"/>
          <a:stretch>
            <a:fillRect/>
          </a:stretch>
        </p:blipFill>
        <p:spPr>
          <a:xfrm>
            <a:off x="7553991" y="2740541"/>
            <a:ext cx="2331088" cy="1311237"/>
          </a:xfrm>
          <a:prstGeom prst="rect">
            <a:avLst/>
          </a:prstGeom>
        </p:spPr>
      </p:pic>
      <p:cxnSp>
        <p:nvCxnSpPr>
          <p:cNvPr id="23" name="Straight Connector 22">
            <a:extLst>
              <a:ext uri="{FF2B5EF4-FFF2-40B4-BE49-F238E27FC236}">
                <a16:creationId xmlns:a16="http://schemas.microsoft.com/office/drawing/2014/main" id="{3636174B-CDD2-4438-82B2-CD43DA98E137}"/>
              </a:ext>
            </a:extLst>
          </p:cNvPr>
          <p:cNvCxnSpPr>
            <a:cxnSpLocks/>
          </p:cNvCxnSpPr>
          <p:nvPr/>
        </p:nvCxnSpPr>
        <p:spPr>
          <a:xfrm flipH="1">
            <a:off x="9756366" y="3605294"/>
            <a:ext cx="279732" cy="100775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A87D8E97-E5C2-496D-9915-CEB375673C1E}"/>
              </a:ext>
            </a:extLst>
          </p:cNvPr>
          <p:cNvSpPr/>
          <p:nvPr/>
        </p:nvSpPr>
        <p:spPr>
          <a:xfrm>
            <a:off x="6469778" y="3699495"/>
            <a:ext cx="851647" cy="779929"/>
          </a:xfrm>
          <a:prstGeom prst="ellipse">
            <a:avLst/>
          </a:prstGeom>
          <a:noFill/>
          <a:ln w="28575">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B8B7228A-A852-426D-8E1D-98EC0E08DE7F}"/>
              </a:ext>
            </a:extLst>
          </p:cNvPr>
          <p:cNvCxnSpPr>
            <a:cxnSpLocks/>
          </p:cNvCxnSpPr>
          <p:nvPr/>
        </p:nvCxnSpPr>
        <p:spPr>
          <a:xfrm flipH="1">
            <a:off x="3718760" y="4314973"/>
            <a:ext cx="2789059" cy="8576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52AD8EF3-7DE8-4986-9CCF-B9E5E50C94CB}"/>
              </a:ext>
            </a:extLst>
          </p:cNvPr>
          <p:cNvSpPr/>
          <p:nvPr/>
        </p:nvSpPr>
        <p:spPr>
          <a:xfrm>
            <a:off x="3718760" y="2065160"/>
            <a:ext cx="851647" cy="779929"/>
          </a:xfrm>
          <a:prstGeom prst="ellipse">
            <a:avLst/>
          </a:prstGeom>
          <a:noFill/>
          <a:ln w="28575">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119912B9-2B33-4BB2-8210-A0A7FF292008}"/>
              </a:ext>
            </a:extLst>
          </p:cNvPr>
          <p:cNvSpPr txBox="1"/>
          <p:nvPr/>
        </p:nvSpPr>
        <p:spPr>
          <a:xfrm>
            <a:off x="6478591" y="1037558"/>
            <a:ext cx="3903062" cy="923330"/>
          </a:xfrm>
          <a:prstGeom prst="rect">
            <a:avLst/>
          </a:prstGeom>
          <a:noFill/>
        </p:spPr>
        <p:txBody>
          <a:bodyPr wrap="square" rtlCol="0">
            <a:spAutoFit/>
          </a:bodyPr>
          <a:lstStyle>
            <a:defPPr>
              <a:defRPr lang="en-US"/>
            </a:defPPr>
          </a:lstStyle>
          <a:p>
            <a:r>
              <a:rPr lang="en-GB" dirty="0" err="1"/>
              <a:t>gPROMS</a:t>
            </a:r>
            <a:r>
              <a:rPr lang="en-GB" dirty="0"/>
              <a:t> provides a robust simulation environment where the individual unit models can be integrated together</a:t>
            </a:r>
          </a:p>
        </p:txBody>
      </p:sp>
      <p:pic>
        <p:nvPicPr>
          <p:cNvPr id="28" name="Picture Placeholder 13" descr="Digital art of brain">
            <a:extLst>
              <a:ext uri="{FF2B5EF4-FFF2-40B4-BE49-F238E27FC236}">
                <a16:creationId xmlns:a16="http://schemas.microsoft.com/office/drawing/2014/main" id="{B69C7D96-E2C9-4177-8993-BD789DE0C6CC}"/>
              </a:ext>
            </a:extLst>
          </p:cNvPr>
          <p:cNvPicPr>
            <a:picLocks noChangeAspect="1"/>
          </p:cNvPicPr>
          <p:nvPr/>
        </p:nvPicPr>
        <p:blipFill>
          <a:blip r:embed="rId11">
            <a:extLst>
              <a:ext uri="{28A0092B-C50C-407E-A947-70E740481C1C}">
                <a14:useLocalDpi xmlns:a14="http://schemas.microsoft.com/office/drawing/2010/main" val="0"/>
              </a:ext>
            </a:extLst>
          </a:blip>
          <a:srcRect l="21854" r="21854"/>
          <a:stretch/>
        </p:blipFill>
        <p:spPr>
          <a:xfrm>
            <a:off x="10787506" y="154097"/>
            <a:ext cx="1259029" cy="1258142"/>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2483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A1CB1-2653-4A38-B4E7-0CBDE9D071AD}"/>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8213485D-1DB3-448A-A5CF-9AFDACA81E93}"/>
              </a:ext>
            </a:extLst>
          </p:cNvPr>
          <p:cNvSpPr>
            <a:spLocks noGrp="1"/>
          </p:cNvSpPr>
          <p:nvPr>
            <p:ph type="sldNum" sz="quarter" idx="12"/>
          </p:nvPr>
        </p:nvSpPr>
        <p:spPr/>
        <p:txBody>
          <a:bodyPr/>
          <a:lstStyle/>
          <a:p>
            <a:fld id="{F8E47D07-9D1E-4FE9-B31A-2F5863681021}" type="slidenum">
              <a:rPr lang="en-GB" smtClean="0"/>
              <a:pPr/>
              <a:t>19</a:t>
            </a:fld>
            <a:endParaRPr lang="en-GB"/>
          </a:p>
        </p:txBody>
      </p:sp>
      <p:sp>
        <p:nvSpPr>
          <p:cNvPr id="4" name="Text Placeholder 3">
            <a:extLst>
              <a:ext uri="{FF2B5EF4-FFF2-40B4-BE49-F238E27FC236}">
                <a16:creationId xmlns:a16="http://schemas.microsoft.com/office/drawing/2014/main" id="{DDA14AC3-2149-47CD-B1ED-773DCF082059}"/>
              </a:ext>
            </a:extLst>
          </p:cNvPr>
          <p:cNvSpPr>
            <a:spLocks noGrp="1"/>
          </p:cNvSpPr>
          <p:nvPr>
            <p:ph type="body" sz="quarter" idx="111"/>
          </p:nvPr>
        </p:nvSpPr>
        <p:spPr/>
        <p:txBody>
          <a:bodyPr/>
          <a:lstStyle/>
          <a:p>
            <a:endParaRPr lang="en-GB"/>
          </a:p>
        </p:txBody>
      </p:sp>
      <p:pic>
        <p:nvPicPr>
          <p:cNvPr id="5" name="GEA vs Gericke">
            <a:hlinkClick r:id="" action="ppaction://media"/>
            <a:extLst>
              <a:ext uri="{FF2B5EF4-FFF2-40B4-BE49-F238E27FC236}">
                <a16:creationId xmlns:a16="http://schemas.microsoft.com/office/drawing/2014/main" id="{C15D913F-9B28-4643-9E60-FF36FF108CEE}"/>
              </a:ext>
            </a:extLst>
          </p:cNvPr>
          <p:cNvPicPr>
            <a:picLocks noChangeAspect="1"/>
          </p:cNvPicPr>
          <p:nvPr>
            <a:videoFile r:link="rId1"/>
            <p:extLst>
              <p:ext uri="{DAA4B4D4-6D71-4841-9C94-3DE7FCFB9230}">
                <p14:media xmlns:p14="http://schemas.microsoft.com/office/powerpoint/2010/main" r:embed="rId2">
                  <p14:trim end="318"/>
                </p14:media>
              </p:ext>
            </p:extLst>
          </p:nvPr>
        </p:nvPicPr>
        <p:blipFill rotWithShape="1">
          <a:blip r:embed="rId5"/>
          <a:srcRect r="50576"/>
          <a:stretch/>
        </p:blipFill>
        <p:spPr>
          <a:xfrm>
            <a:off x="407988" y="959293"/>
            <a:ext cx="2879322" cy="2532959"/>
          </a:xfrm>
          <a:prstGeom prst="rect">
            <a:avLst/>
          </a:prstGeom>
        </p:spPr>
      </p:pic>
      <p:sp>
        <p:nvSpPr>
          <p:cNvPr id="6" name="Title 1">
            <a:extLst>
              <a:ext uri="{FF2B5EF4-FFF2-40B4-BE49-F238E27FC236}">
                <a16:creationId xmlns:a16="http://schemas.microsoft.com/office/drawing/2014/main" id="{FA96931B-D89F-436D-9430-98BFD32068CF}"/>
              </a:ext>
            </a:extLst>
          </p:cNvPr>
          <p:cNvSpPr txBox="1">
            <a:spLocks/>
          </p:cNvSpPr>
          <p:nvPr/>
        </p:nvSpPr>
        <p:spPr>
          <a:xfrm>
            <a:off x="203994" y="178068"/>
            <a:ext cx="11988006" cy="671957"/>
          </a:xfrm>
          <a:prstGeom prst="rect">
            <a:avLst/>
          </a:prstGeom>
        </p:spPr>
        <p:txBody>
          <a:bodyPr vert="horz"/>
          <a:lstStyle>
            <a:defPPr>
              <a:defRPr lang="en-US"/>
            </a:defPPr>
            <a:lvl1pPr defTabSz="457200">
              <a:lnSpc>
                <a:spcPct val="100000"/>
              </a:lnSpc>
              <a:spcBef>
                <a:spcPct val="0"/>
              </a:spcBef>
              <a:buNone/>
              <a:defRPr sz="3200" b="0" baseline="0">
                <a:solidFill>
                  <a:schemeClr val="accent1"/>
                </a:solidFill>
                <a:latin typeface="+mj-lt"/>
                <a:ea typeface="+mj-ea"/>
                <a:cs typeface="Arial" pitchFamily="34" charset="0"/>
              </a:defRPr>
            </a:lvl1pPr>
          </a:lstStyle>
          <a:p>
            <a:r>
              <a:rPr lang="en-GB" dirty="0"/>
              <a:t>Example use case – Rapid establishment of CDC clinical process</a:t>
            </a:r>
          </a:p>
        </p:txBody>
      </p:sp>
      <p:sp>
        <p:nvSpPr>
          <p:cNvPr id="7" name="TextBox 6">
            <a:extLst>
              <a:ext uri="{FF2B5EF4-FFF2-40B4-BE49-F238E27FC236}">
                <a16:creationId xmlns:a16="http://schemas.microsoft.com/office/drawing/2014/main" id="{2A884FB7-A78A-491B-8330-7B35CA717237}"/>
              </a:ext>
            </a:extLst>
          </p:cNvPr>
          <p:cNvSpPr txBox="1"/>
          <p:nvPr/>
        </p:nvSpPr>
        <p:spPr>
          <a:xfrm>
            <a:off x="415803" y="3595730"/>
            <a:ext cx="4507965" cy="1631216"/>
          </a:xfrm>
          <a:prstGeom prst="rect">
            <a:avLst/>
          </a:prstGeom>
          <a:noFill/>
        </p:spPr>
        <p:txBody>
          <a:bodyPr wrap="square" rtlCol="0">
            <a:spAutoFit/>
          </a:bodyPr>
          <a:lstStyle>
            <a:defPPr>
              <a:defRPr lang="en-US"/>
            </a:defPPr>
            <a:lvl1pPr marL="342900" indent="-342900">
              <a:spcAft>
                <a:spcPts val="600"/>
              </a:spcAft>
              <a:buFont typeface="Arial" panose="020B0604020202020204" pitchFamily="34" charset="0"/>
              <a:buChar char="•"/>
              <a:defRPr sz="2000" b="0"/>
            </a:lvl1pPr>
          </a:lstStyle>
          <a:p>
            <a:pPr>
              <a:buClr>
                <a:schemeClr val="tx1"/>
              </a:buClr>
              <a:buSzPct val="100000"/>
              <a:buFont typeface="+mn-lt"/>
            </a:pPr>
            <a:r>
              <a:rPr lang="sv-SE" dirty="0"/>
              <a:t>Detailed, particle-based model used to predict effect of material and process parameters and confirm model parameters for the digital twin model</a:t>
            </a:r>
          </a:p>
        </p:txBody>
      </p:sp>
      <p:sp>
        <p:nvSpPr>
          <p:cNvPr id="8" name="TextBox 7">
            <a:extLst>
              <a:ext uri="{FF2B5EF4-FFF2-40B4-BE49-F238E27FC236}">
                <a16:creationId xmlns:a16="http://schemas.microsoft.com/office/drawing/2014/main" id="{D0BDA9F2-6AEE-4700-8D3B-BE6BA96EBD9B}"/>
              </a:ext>
            </a:extLst>
          </p:cNvPr>
          <p:cNvSpPr txBox="1"/>
          <p:nvPr/>
        </p:nvSpPr>
        <p:spPr>
          <a:xfrm>
            <a:off x="5333843" y="3588870"/>
            <a:ext cx="6442353" cy="1400383"/>
          </a:xfrm>
          <a:prstGeom prst="rect">
            <a:avLst/>
          </a:prstGeom>
          <a:noFill/>
        </p:spPr>
        <p:txBody>
          <a:bodyPr wrap="square" rtlCol="0">
            <a:spAutoFit/>
          </a:bodyPr>
          <a:lstStyle>
            <a:defPPr>
              <a:defRPr lang="en-US"/>
            </a:defPPr>
            <a:lvl1pPr marL="342900" indent="-342900">
              <a:spcAft>
                <a:spcPts val="600"/>
              </a:spcAft>
              <a:buClr>
                <a:schemeClr val="tx1"/>
              </a:buClr>
              <a:buSzPct val="100000"/>
              <a:buFont typeface="Arial" panose="020B0604020202020204" pitchFamily="34" charset="0"/>
              <a:buChar char="•"/>
              <a:defRPr sz="2000" i="0"/>
            </a:lvl1pPr>
          </a:lstStyle>
          <a:p>
            <a:pPr>
              <a:buFont typeface="+mn-lt"/>
            </a:pPr>
            <a:r>
              <a:rPr lang="en-GB" dirty="0"/>
              <a:t>Integrated, digital twin model used to predict full line and product attributes</a:t>
            </a:r>
          </a:p>
          <a:p>
            <a:pPr>
              <a:buFont typeface="+mn-lt"/>
            </a:pPr>
            <a:r>
              <a:rPr lang="en-GB" dirty="0"/>
              <a:t>Process successfully established, resulting in the following savings </a:t>
            </a:r>
          </a:p>
        </p:txBody>
      </p:sp>
      <p:pic>
        <p:nvPicPr>
          <p:cNvPr id="9" name="Picture 8">
            <a:extLst>
              <a:ext uri="{FF2B5EF4-FFF2-40B4-BE49-F238E27FC236}">
                <a16:creationId xmlns:a16="http://schemas.microsoft.com/office/drawing/2014/main" id="{EDF1F3D4-1B70-4308-A7F9-5DEDFD89BEBC}"/>
              </a:ext>
            </a:extLst>
          </p:cNvPr>
          <p:cNvPicPr>
            <a:picLocks noChangeAspect="1"/>
          </p:cNvPicPr>
          <p:nvPr/>
        </p:nvPicPr>
        <p:blipFill rotWithShape="1">
          <a:blip r:embed="rId6"/>
          <a:srcRect b="16090"/>
          <a:stretch/>
        </p:blipFill>
        <p:spPr>
          <a:xfrm>
            <a:off x="3457588" y="1037503"/>
            <a:ext cx="5092488" cy="2006569"/>
          </a:xfrm>
          <a:prstGeom prst="rect">
            <a:avLst/>
          </a:prstGeom>
        </p:spPr>
      </p:pic>
      <p:sp>
        <p:nvSpPr>
          <p:cNvPr id="10" name="Rectangle: Rounded Corners 9">
            <a:extLst>
              <a:ext uri="{FF2B5EF4-FFF2-40B4-BE49-F238E27FC236}">
                <a16:creationId xmlns:a16="http://schemas.microsoft.com/office/drawing/2014/main" id="{28E839DE-B0DA-425A-90CE-344CAEE92A3E}"/>
              </a:ext>
            </a:extLst>
          </p:cNvPr>
          <p:cNvSpPr/>
          <p:nvPr/>
        </p:nvSpPr>
        <p:spPr>
          <a:xfrm>
            <a:off x="5507305" y="5540911"/>
            <a:ext cx="2583498" cy="91590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r>
              <a:rPr lang="en-GB" dirty="0">
                <a:solidFill>
                  <a:schemeClr val="bg1"/>
                </a:solidFill>
              </a:rPr>
              <a:t>$400k saved on reduced API and reduced technical trials</a:t>
            </a:r>
          </a:p>
        </p:txBody>
      </p:sp>
      <p:sp>
        <p:nvSpPr>
          <p:cNvPr id="11" name="Rectangle: Rounded Corners 10">
            <a:extLst>
              <a:ext uri="{FF2B5EF4-FFF2-40B4-BE49-F238E27FC236}">
                <a16:creationId xmlns:a16="http://schemas.microsoft.com/office/drawing/2014/main" id="{8A2B63D5-752D-4C99-856B-058356278654}"/>
              </a:ext>
            </a:extLst>
          </p:cNvPr>
          <p:cNvSpPr/>
          <p:nvPr/>
        </p:nvSpPr>
        <p:spPr>
          <a:xfrm>
            <a:off x="1466871" y="5555385"/>
            <a:ext cx="2443028" cy="8521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r>
              <a:rPr lang="en-GB" sz="1700" dirty="0">
                <a:solidFill>
                  <a:schemeClr val="bg1"/>
                </a:solidFill>
              </a:rPr>
              <a:t>12 months lead-time reduction for establishment of CDC</a:t>
            </a:r>
          </a:p>
        </p:txBody>
      </p:sp>
      <p:grpSp>
        <p:nvGrpSpPr>
          <p:cNvPr id="12" name="Group 380">
            <a:extLst>
              <a:ext uri="{FF2B5EF4-FFF2-40B4-BE49-F238E27FC236}">
                <a16:creationId xmlns:a16="http://schemas.microsoft.com/office/drawing/2014/main" id="{DEA85806-65EA-4144-8285-B8DBF81DFCD6}"/>
              </a:ext>
            </a:extLst>
          </p:cNvPr>
          <p:cNvGrpSpPr>
            <a:grpSpLocks noChangeAspect="1"/>
          </p:cNvGrpSpPr>
          <p:nvPr/>
        </p:nvGrpSpPr>
        <p:grpSpPr bwMode="auto">
          <a:xfrm>
            <a:off x="4509000" y="5547264"/>
            <a:ext cx="852121" cy="852121"/>
            <a:chOff x="7362" y="1207"/>
            <a:chExt cx="340" cy="340"/>
          </a:xfrm>
          <a:solidFill>
            <a:schemeClr val="accent2"/>
          </a:solidFill>
        </p:grpSpPr>
        <p:sp>
          <p:nvSpPr>
            <p:cNvPr id="13" name="Freeform 381">
              <a:extLst>
                <a:ext uri="{FF2B5EF4-FFF2-40B4-BE49-F238E27FC236}">
                  <a16:creationId xmlns:a16="http://schemas.microsoft.com/office/drawing/2014/main" id="{AB0881D5-E394-4A51-9D22-944C2EC793E7}"/>
                </a:ext>
              </a:extLst>
            </p:cNvPr>
            <p:cNvSpPr>
              <a:spLocks noEditPoints="1"/>
            </p:cNvSpPr>
            <p:nvPr/>
          </p:nvSpPr>
          <p:spPr bwMode="auto">
            <a:xfrm>
              <a:off x="7482" y="1271"/>
              <a:ext cx="99" cy="219"/>
            </a:xfrm>
            <a:custGeom>
              <a:avLst/>
              <a:gdLst>
                <a:gd name="T0" fmla="*/ 149 w 149"/>
                <a:gd name="T1" fmla="*/ 224 h 330"/>
                <a:gd name="T2" fmla="*/ 85 w 149"/>
                <a:gd name="T3" fmla="*/ 150 h 330"/>
                <a:gd name="T4" fmla="*/ 85 w 149"/>
                <a:gd name="T5" fmla="*/ 44 h 330"/>
                <a:gd name="T6" fmla="*/ 121 w 149"/>
                <a:gd name="T7" fmla="*/ 69 h 330"/>
                <a:gd name="T8" fmla="*/ 135 w 149"/>
                <a:gd name="T9" fmla="*/ 73 h 330"/>
                <a:gd name="T10" fmla="*/ 139 w 149"/>
                <a:gd name="T11" fmla="*/ 58 h 330"/>
                <a:gd name="T12" fmla="*/ 85 w 149"/>
                <a:gd name="T13" fmla="*/ 22 h 330"/>
                <a:gd name="T14" fmla="*/ 85 w 149"/>
                <a:gd name="T15" fmla="*/ 10 h 330"/>
                <a:gd name="T16" fmla="*/ 75 w 149"/>
                <a:gd name="T17" fmla="*/ 0 h 330"/>
                <a:gd name="T18" fmla="*/ 64 w 149"/>
                <a:gd name="T19" fmla="*/ 10 h 330"/>
                <a:gd name="T20" fmla="*/ 64 w 149"/>
                <a:gd name="T21" fmla="*/ 22 h 330"/>
                <a:gd name="T22" fmla="*/ 0 w 149"/>
                <a:gd name="T23" fmla="*/ 96 h 330"/>
                <a:gd name="T24" fmla="*/ 64 w 149"/>
                <a:gd name="T25" fmla="*/ 169 h 330"/>
                <a:gd name="T26" fmla="*/ 64 w 149"/>
                <a:gd name="T27" fmla="*/ 276 h 330"/>
                <a:gd name="T28" fmla="*/ 24 w 149"/>
                <a:gd name="T29" fmla="*/ 241 h 330"/>
                <a:gd name="T30" fmla="*/ 11 w 149"/>
                <a:gd name="T31" fmla="*/ 235 h 330"/>
                <a:gd name="T32" fmla="*/ 4 w 149"/>
                <a:gd name="T33" fmla="*/ 249 h 330"/>
                <a:gd name="T34" fmla="*/ 64 w 149"/>
                <a:gd name="T35" fmla="*/ 297 h 330"/>
                <a:gd name="T36" fmla="*/ 64 w 149"/>
                <a:gd name="T37" fmla="*/ 320 h 330"/>
                <a:gd name="T38" fmla="*/ 75 w 149"/>
                <a:gd name="T39" fmla="*/ 330 h 330"/>
                <a:gd name="T40" fmla="*/ 85 w 149"/>
                <a:gd name="T41" fmla="*/ 320 h 330"/>
                <a:gd name="T42" fmla="*/ 85 w 149"/>
                <a:gd name="T43" fmla="*/ 297 h 330"/>
                <a:gd name="T44" fmla="*/ 149 w 149"/>
                <a:gd name="T45" fmla="*/ 224 h 330"/>
                <a:gd name="T46" fmla="*/ 21 w 149"/>
                <a:gd name="T47" fmla="*/ 96 h 330"/>
                <a:gd name="T48" fmla="*/ 64 w 149"/>
                <a:gd name="T49" fmla="*/ 43 h 330"/>
                <a:gd name="T50" fmla="*/ 64 w 149"/>
                <a:gd name="T51" fmla="*/ 148 h 330"/>
                <a:gd name="T52" fmla="*/ 21 w 149"/>
                <a:gd name="T53" fmla="*/ 96 h 330"/>
                <a:gd name="T54" fmla="*/ 85 w 149"/>
                <a:gd name="T55" fmla="*/ 276 h 330"/>
                <a:gd name="T56" fmla="*/ 85 w 149"/>
                <a:gd name="T57" fmla="*/ 171 h 330"/>
                <a:gd name="T58" fmla="*/ 128 w 149"/>
                <a:gd name="T59" fmla="*/ 224 h 330"/>
                <a:gd name="T60" fmla="*/ 85 w 149"/>
                <a:gd name="T61" fmla="*/ 27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 h="330">
                  <a:moveTo>
                    <a:pt x="149" y="224"/>
                  </a:moveTo>
                  <a:cubicBezTo>
                    <a:pt x="149" y="186"/>
                    <a:pt x="121" y="155"/>
                    <a:pt x="85" y="150"/>
                  </a:cubicBezTo>
                  <a:cubicBezTo>
                    <a:pt x="85" y="44"/>
                    <a:pt x="85" y="44"/>
                    <a:pt x="85" y="44"/>
                  </a:cubicBezTo>
                  <a:cubicBezTo>
                    <a:pt x="100" y="47"/>
                    <a:pt x="113" y="56"/>
                    <a:pt x="121" y="69"/>
                  </a:cubicBezTo>
                  <a:cubicBezTo>
                    <a:pt x="124" y="74"/>
                    <a:pt x="130" y="76"/>
                    <a:pt x="135" y="73"/>
                  </a:cubicBezTo>
                  <a:cubicBezTo>
                    <a:pt x="141" y="70"/>
                    <a:pt x="142" y="63"/>
                    <a:pt x="139" y="58"/>
                  </a:cubicBezTo>
                  <a:cubicBezTo>
                    <a:pt x="128" y="38"/>
                    <a:pt x="108" y="25"/>
                    <a:pt x="85" y="22"/>
                  </a:cubicBezTo>
                  <a:cubicBezTo>
                    <a:pt x="85" y="10"/>
                    <a:pt x="85" y="10"/>
                    <a:pt x="85" y="10"/>
                  </a:cubicBezTo>
                  <a:cubicBezTo>
                    <a:pt x="85" y="4"/>
                    <a:pt x="81" y="0"/>
                    <a:pt x="75" y="0"/>
                  </a:cubicBezTo>
                  <a:cubicBezTo>
                    <a:pt x="69" y="0"/>
                    <a:pt x="64" y="4"/>
                    <a:pt x="64" y="10"/>
                  </a:cubicBezTo>
                  <a:cubicBezTo>
                    <a:pt x="64" y="22"/>
                    <a:pt x="64" y="22"/>
                    <a:pt x="64" y="22"/>
                  </a:cubicBezTo>
                  <a:cubicBezTo>
                    <a:pt x="28" y="27"/>
                    <a:pt x="0" y="58"/>
                    <a:pt x="0" y="96"/>
                  </a:cubicBezTo>
                  <a:cubicBezTo>
                    <a:pt x="0" y="133"/>
                    <a:pt x="28" y="164"/>
                    <a:pt x="64" y="169"/>
                  </a:cubicBezTo>
                  <a:cubicBezTo>
                    <a:pt x="64" y="276"/>
                    <a:pt x="64" y="276"/>
                    <a:pt x="64" y="276"/>
                  </a:cubicBezTo>
                  <a:cubicBezTo>
                    <a:pt x="46" y="272"/>
                    <a:pt x="31" y="259"/>
                    <a:pt x="24" y="241"/>
                  </a:cubicBezTo>
                  <a:cubicBezTo>
                    <a:pt x="22" y="236"/>
                    <a:pt x="16" y="233"/>
                    <a:pt x="11" y="235"/>
                  </a:cubicBezTo>
                  <a:cubicBezTo>
                    <a:pt x="5" y="237"/>
                    <a:pt x="2" y="243"/>
                    <a:pt x="4" y="249"/>
                  </a:cubicBezTo>
                  <a:cubicBezTo>
                    <a:pt x="14" y="275"/>
                    <a:pt x="37" y="294"/>
                    <a:pt x="64" y="297"/>
                  </a:cubicBezTo>
                  <a:cubicBezTo>
                    <a:pt x="64" y="320"/>
                    <a:pt x="64" y="320"/>
                    <a:pt x="64" y="320"/>
                  </a:cubicBezTo>
                  <a:cubicBezTo>
                    <a:pt x="64" y="326"/>
                    <a:pt x="69" y="330"/>
                    <a:pt x="75" y="330"/>
                  </a:cubicBezTo>
                  <a:cubicBezTo>
                    <a:pt x="81" y="330"/>
                    <a:pt x="85" y="326"/>
                    <a:pt x="85" y="320"/>
                  </a:cubicBezTo>
                  <a:cubicBezTo>
                    <a:pt x="85" y="297"/>
                    <a:pt x="85" y="297"/>
                    <a:pt x="85" y="297"/>
                  </a:cubicBezTo>
                  <a:cubicBezTo>
                    <a:pt x="121" y="292"/>
                    <a:pt x="149" y="261"/>
                    <a:pt x="149" y="224"/>
                  </a:cubicBezTo>
                  <a:close/>
                  <a:moveTo>
                    <a:pt x="21" y="96"/>
                  </a:moveTo>
                  <a:cubicBezTo>
                    <a:pt x="21" y="70"/>
                    <a:pt x="40" y="48"/>
                    <a:pt x="64" y="43"/>
                  </a:cubicBezTo>
                  <a:cubicBezTo>
                    <a:pt x="64" y="148"/>
                    <a:pt x="64" y="148"/>
                    <a:pt x="64" y="148"/>
                  </a:cubicBezTo>
                  <a:cubicBezTo>
                    <a:pt x="40" y="143"/>
                    <a:pt x="21" y="121"/>
                    <a:pt x="21" y="96"/>
                  </a:cubicBezTo>
                  <a:close/>
                  <a:moveTo>
                    <a:pt x="85" y="276"/>
                  </a:moveTo>
                  <a:cubicBezTo>
                    <a:pt x="85" y="171"/>
                    <a:pt x="85" y="171"/>
                    <a:pt x="85" y="171"/>
                  </a:cubicBezTo>
                  <a:cubicBezTo>
                    <a:pt x="110" y="176"/>
                    <a:pt x="128" y="198"/>
                    <a:pt x="128" y="224"/>
                  </a:cubicBezTo>
                  <a:cubicBezTo>
                    <a:pt x="128" y="249"/>
                    <a:pt x="110" y="271"/>
                    <a:pt x="85" y="27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0000"/>
                </a:solidFill>
                <a:latin typeface="Arial"/>
              </a:endParaRPr>
            </a:p>
          </p:txBody>
        </p:sp>
        <p:sp>
          <p:nvSpPr>
            <p:cNvPr id="14" name="Freeform 382">
              <a:extLst>
                <a:ext uri="{FF2B5EF4-FFF2-40B4-BE49-F238E27FC236}">
                  <a16:creationId xmlns:a16="http://schemas.microsoft.com/office/drawing/2014/main" id="{6B0E18B4-91BC-42B5-B6A3-269AD00CAF91}"/>
                </a:ext>
              </a:extLst>
            </p:cNvPr>
            <p:cNvSpPr>
              <a:spLocks noEditPoints="1"/>
            </p:cNvSpPr>
            <p:nvPr/>
          </p:nvSpPr>
          <p:spPr bwMode="auto">
            <a:xfrm>
              <a:off x="7362" y="120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0000"/>
                </a:solidFill>
                <a:latin typeface="Arial"/>
              </a:endParaRPr>
            </a:p>
          </p:txBody>
        </p:sp>
      </p:grpSp>
      <p:grpSp>
        <p:nvGrpSpPr>
          <p:cNvPr id="15" name="Group 325">
            <a:extLst>
              <a:ext uri="{FF2B5EF4-FFF2-40B4-BE49-F238E27FC236}">
                <a16:creationId xmlns:a16="http://schemas.microsoft.com/office/drawing/2014/main" id="{E7ADCD15-EF19-4251-BFD5-D78F52674479}"/>
              </a:ext>
            </a:extLst>
          </p:cNvPr>
          <p:cNvGrpSpPr>
            <a:grpSpLocks noChangeAspect="1"/>
          </p:cNvGrpSpPr>
          <p:nvPr/>
        </p:nvGrpSpPr>
        <p:grpSpPr bwMode="auto">
          <a:xfrm>
            <a:off x="530799" y="5540911"/>
            <a:ext cx="849610" cy="852120"/>
            <a:chOff x="5044" y="1157"/>
            <a:chExt cx="340" cy="341"/>
          </a:xfrm>
          <a:solidFill>
            <a:schemeClr val="accent2"/>
          </a:solidFill>
        </p:grpSpPr>
        <p:sp>
          <p:nvSpPr>
            <p:cNvPr id="16" name="Freeform 326">
              <a:extLst>
                <a:ext uri="{FF2B5EF4-FFF2-40B4-BE49-F238E27FC236}">
                  <a16:creationId xmlns:a16="http://schemas.microsoft.com/office/drawing/2014/main" id="{17F85F7A-FDFF-4EB9-A458-241F428FC870}"/>
                </a:ext>
              </a:extLst>
            </p:cNvPr>
            <p:cNvSpPr>
              <a:spLocks noEditPoints="1"/>
            </p:cNvSpPr>
            <p:nvPr/>
          </p:nvSpPr>
          <p:spPr bwMode="auto">
            <a:xfrm>
              <a:off x="5044" y="1157"/>
              <a:ext cx="340" cy="3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0000"/>
                </a:solidFill>
                <a:latin typeface="Arial"/>
              </a:endParaRPr>
            </a:p>
          </p:txBody>
        </p:sp>
        <p:sp>
          <p:nvSpPr>
            <p:cNvPr id="17" name="Freeform 327">
              <a:extLst>
                <a:ext uri="{FF2B5EF4-FFF2-40B4-BE49-F238E27FC236}">
                  <a16:creationId xmlns:a16="http://schemas.microsoft.com/office/drawing/2014/main" id="{E6DAE314-D75F-4971-9D65-DB9EB32CA372}"/>
                </a:ext>
              </a:extLst>
            </p:cNvPr>
            <p:cNvSpPr>
              <a:spLocks noEditPoints="1"/>
            </p:cNvSpPr>
            <p:nvPr/>
          </p:nvSpPr>
          <p:spPr bwMode="auto">
            <a:xfrm>
              <a:off x="5122" y="1221"/>
              <a:ext cx="188" cy="213"/>
            </a:xfrm>
            <a:custGeom>
              <a:avLst/>
              <a:gdLst>
                <a:gd name="T0" fmla="*/ 149 w 284"/>
                <a:gd name="T1" fmla="*/ 106 h 320"/>
                <a:gd name="T2" fmla="*/ 149 w 284"/>
                <a:gd name="T3" fmla="*/ 181 h 320"/>
                <a:gd name="T4" fmla="*/ 139 w 284"/>
                <a:gd name="T5" fmla="*/ 192 h 320"/>
                <a:gd name="T6" fmla="*/ 128 w 284"/>
                <a:gd name="T7" fmla="*/ 181 h 320"/>
                <a:gd name="T8" fmla="*/ 128 w 284"/>
                <a:gd name="T9" fmla="*/ 106 h 320"/>
                <a:gd name="T10" fmla="*/ 139 w 284"/>
                <a:gd name="T11" fmla="*/ 96 h 320"/>
                <a:gd name="T12" fmla="*/ 149 w 284"/>
                <a:gd name="T13" fmla="*/ 106 h 320"/>
                <a:gd name="T14" fmla="*/ 280 w 284"/>
                <a:gd name="T15" fmla="*/ 64 h 320"/>
                <a:gd name="T16" fmla="*/ 280 w 284"/>
                <a:gd name="T17" fmla="*/ 79 h 320"/>
                <a:gd name="T18" fmla="*/ 272 w 284"/>
                <a:gd name="T19" fmla="*/ 82 h 320"/>
                <a:gd name="T20" fmla="*/ 265 w 284"/>
                <a:gd name="T21" fmla="*/ 79 h 320"/>
                <a:gd name="T22" fmla="*/ 250 w 284"/>
                <a:gd name="T23" fmla="*/ 64 h 320"/>
                <a:gd name="T24" fmla="*/ 233 w 284"/>
                <a:gd name="T25" fmla="*/ 80 h 320"/>
                <a:gd name="T26" fmla="*/ 277 w 284"/>
                <a:gd name="T27" fmla="*/ 181 h 320"/>
                <a:gd name="T28" fmla="*/ 139 w 284"/>
                <a:gd name="T29" fmla="*/ 320 h 320"/>
                <a:gd name="T30" fmla="*/ 0 w 284"/>
                <a:gd name="T31" fmla="*/ 181 h 320"/>
                <a:gd name="T32" fmla="*/ 128 w 284"/>
                <a:gd name="T33" fmla="*/ 43 h 320"/>
                <a:gd name="T34" fmla="*/ 128 w 284"/>
                <a:gd name="T35" fmla="*/ 21 h 320"/>
                <a:gd name="T36" fmla="*/ 107 w 284"/>
                <a:gd name="T37" fmla="*/ 21 h 320"/>
                <a:gd name="T38" fmla="*/ 96 w 284"/>
                <a:gd name="T39" fmla="*/ 10 h 320"/>
                <a:gd name="T40" fmla="*/ 107 w 284"/>
                <a:gd name="T41" fmla="*/ 0 h 320"/>
                <a:gd name="T42" fmla="*/ 171 w 284"/>
                <a:gd name="T43" fmla="*/ 0 h 320"/>
                <a:gd name="T44" fmla="*/ 181 w 284"/>
                <a:gd name="T45" fmla="*/ 10 h 320"/>
                <a:gd name="T46" fmla="*/ 171 w 284"/>
                <a:gd name="T47" fmla="*/ 21 h 320"/>
                <a:gd name="T48" fmla="*/ 149 w 284"/>
                <a:gd name="T49" fmla="*/ 21 h 320"/>
                <a:gd name="T50" fmla="*/ 149 w 284"/>
                <a:gd name="T51" fmla="*/ 43 h 320"/>
                <a:gd name="T52" fmla="*/ 217 w 284"/>
                <a:gd name="T53" fmla="*/ 67 h 320"/>
                <a:gd name="T54" fmla="*/ 235 w 284"/>
                <a:gd name="T55" fmla="*/ 49 h 320"/>
                <a:gd name="T56" fmla="*/ 220 w 284"/>
                <a:gd name="T57" fmla="*/ 33 h 320"/>
                <a:gd name="T58" fmla="*/ 220 w 284"/>
                <a:gd name="T59" fmla="*/ 18 h 320"/>
                <a:gd name="T60" fmla="*/ 235 w 284"/>
                <a:gd name="T61" fmla="*/ 18 h 320"/>
                <a:gd name="T62" fmla="*/ 280 w 284"/>
                <a:gd name="T63" fmla="*/ 64 h 320"/>
                <a:gd name="T64" fmla="*/ 139 w 284"/>
                <a:gd name="T65" fmla="*/ 64 h 320"/>
                <a:gd name="T66" fmla="*/ 21 w 284"/>
                <a:gd name="T67" fmla="*/ 181 h 320"/>
                <a:gd name="T68" fmla="*/ 139 w 284"/>
                <a:gd name="T69" fmla="*/ 298 h 320"/>
                <a:gd name="T70" fmla="*/ 256 w 284"/>
                <a:gd name="T71" fmla="*/ 181 h 320"/>
                <a:gd name="T72" fmla="*/ 139 w 284"/>
                <a:gd name="T73"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 h="320">
                  <a:moveTo>
                    <a:pt x="149" y="106"/>
                  </a:moveTo>
                  <a:cubicBezTo>
                    <a:pt x="149" y="181"/>
                    <a:pt x="149" y="181"/>
                    <a:pt x="149" y="181"/>
                  </a:cubicBezTo>
                  <a:cubicBezTo>
                    <a:pt x="149" y="187"/>
                    <a:pt x="145" y="192"/>
                    <a:pt x="139" y="192"/>
                  </a:cubicBezTo>
                  <a:cubicBezTo>
                    <a:pt x="133" y="192"/>
                    <a:pt x="128" y="187"/>
                    <a:pt x="128" y="181"/>
                  </a:cubicBezTo>
                  <a:cubicBezTo>
                    <a:pt x="128" y="106"/>
                    <a:pt x="128" y="106"/>
                    <a:pt x="128" y="106"/>
                  </a:cubicBezTo>
                  <a:cubicBezTo>
                    <a:pt x="128" y="100"/>
                    <a:pt x="133" y="96"/>
                    <a:pt x="139" y="96"/>
                  </a:cubicBezTo>
                  <a:cubicBezTo>
                    <a:pt x="145" y="96"/>
                    <a:pt x="149" y="100"/>
                    <a:pt x="149" y="106"/>
                  </a:cubicBezTo>
                  <a:close/>
                  <a:moveTo>
                    <a:pt x="280" y="64"/>
                  </a:moveTo>
                  <a:cubicBezTo>
                    <a:pt x="284" y="68"/>
                    <a:pt x="284" y="75"/>
                    <a:pt x="280" y="79"/>
                  </a:cubicBezTo>
                  <a:cubicBezTo>
                    <a:pt x="278" y="81"/>
                    <a:pt x="275" y="82"/>
                    <a:pt x="272" y="82"/>
                  </a:cubicBezTo>
                  <a:cubicBezTo>
                    <a:pt x="270" y="82"/>
                    <a:pt x="267" y="81"/>
                    <a:pt x="265" y="79"/>
                  </a:cubicBezTo>
                  <a:cubicBezTo>
                    <a:pt x="250" y="64"/>
                    <a:pt x="250" y="64"/>
                    <a:pt x="250" y="64"/>
                  </a:cubicBezTo>
                  <a:cubicBezTo>
                    <a:pt x="233" y="80"/>
                    <a:pt x="233" y="80"/>
                    <a:pt x="233" y="80"/>
                  </a:cubicBezTo>
                  <a:cubicBezTo>
                    <a:pt x="260" y="105"/>
                    <a:pt x="277" y="141"/>
                    <a:pt x="277" y="181"/>
                  </a:cubicBezTo>
                  <a:cubicBezTo>
                    <a:pt x="277" y="257"/>
                    <a:pt x="215" y="320"/>
                    <a:pt x="139" y="320"/>
                  </a:cubicBezTo>
                  <a:cubicBezTo>
                    <a:pt x="62" y="320"/>
                    <a:pt x="0" y="257"/>
                    <a:pt x="0" y="181"/>
                  </a:cubicBezTo>
                  <a:cubicBezTo>
                    <a:pt x="0" y="108"/>
                    <a:pt x="57" y="48"/>
                    <a:pt x="128" y="43"/>
                  </a:cubicBezTo>
                  <a:cubicBezTo>
                    <a:pt x="128" y="21"/>
                    <a:pt x="128" y="21"/>
                    <a:pt x="128" y="21"/>
                  </a:cubicBezTo>
                  <a:cubicBezTo>
                    <a:pt x="107" y="21"/>
                    <a:pt x="107" y="21"/>
                    <a:pt x="107" y="21"/>
                  </a:cubicBezTo>
                  <a:cubicBezTo>
                    <a:pt x="101" y="21"/>
                    <a:pt x="96" y="16"/>
                    <a:pt x="96" y="10"/>
                  </a:cubicBezTo>
                  <a:cubicBezTo>
                    <a:pt x="96" y="4"/>
                    <a:pt x="101" y="0"/>
                    <a:pt x="107" y="0"/>
                  </a:cubicBezTo>
                  <a:cubicBezTo>
                    <a:pt x="171" y="0"/>
                    <a:pt x="171" y="0"/>
                    <a:pt x="171" y="0"/>
                  </a:cubicBezTo>
                  <a:cubicBezTo>
                    <a:pt x="177" y="0"/>
                    <a:pt x="181" y="4"/>
                    <a:pt x="181" y="10"/>
                  </a:cubicBezTo>
                  <a:cubicBezTo>
                    <a:pt x="181" y="16"/>
                    <a:pt x="177" y="21"/>
                    <a:pt x="171" y="21"/>
                  </a:cubicBezTo>
                  <a:cubicBezTo>
                    <a:pt x="149" y="21"/>
                    <a:pt x="149" y="21"/>
                    <a:pt x="149" y="21"/>
                  </a:cubicBezTo>
                  <a:cubicBezTo>
                    <a:pt x="149" y="43"/>
                    <a:pt x="149" y="43"/>
                    <a:pt x="149" y="43"/>
                  </a:cubicBezTo>
                  <a:cubicBezTo>
                    <a:pt x="174" y="45"/>
                    <a:pt x="197" y="53"/>
                    <a:pt x="217" y="67"/>
                  </a:cubicBezTo>
                  <a:cubicBezTo>
                    <a:pt x="235" y="49"/>
                    <a:pt x="235" y="49"/>
                    <a:pt x="235" y="49"/>
                  </a:cubicBezTo>
                  <a:cubicBezTo>
                    <a:pt x="220" y="33"/>
                    <a:pt x="220" y="33"/>
                    <a:pt x="220" y="33"/>
                  </a:cubicBezTo>
                  <a:cubicBezTo>
                    <a:pt x="215" y="29"/>
                    <a:pt x="215" y="23"/>
                    <a:pt x="220" y="18"/>
                  </a:cubicBezTo>
                  <a:cubicBezTo>
                    <a:pt x="224" y="14"/>
                    <a:pt x="231" y="14"/>
                    <a:pt x="235" y="18"/>
                  </a:cubicBezTo>
                  <a:lnTo>
                    <a:pt x="280" y="64"/>
                  </a:lnTo>
                  <a:close/>
                  <a:moveTo>
                    <a:pt x="139" y="64"/>
                  </a:moveTo>
                  <a:cubicBezTo>
                    <a:pt x="74" y="64"/>
                    <a:pt x="21" y="116"/>
                    <a:pt x="21" y="181"/>
                  </a:cubicBezTo>
                  <a:cubicBezTo>
                    <a:pt x="21" y="246"/>
                    <a:pt x="74" y="298"/>
                    <a:pt x="139" y="298"/>
                  </a:cubicBezTo>
                  <a:cubicBezTo>
                    <a:pt x="203" y="298"/>
                    <a:pt x="256" y="246"/>
                    <a:pt x="256" y="181"/>
                  </a:cubicBezTo>
                  <a:cubicBezTo>
                    <a:pt x="256" y="116"/>
                    <a:pt x="203" y="64"/>
                    <a:pt x="139" y="6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0000"/>
                </a:solidFill>
                <a:latin typeface="Arial"/>
              </a:endParaRPr>
            </a:p>
          </p:txBody>
        </p:sp>
      </p:grpSp>
      <p:pic>
        <p:nvPicPr>
          <p:cNvPr id="18" name="Picture 17">
            <a:extLst>
              <a:ext uri="{FF2B5EF4-FFF2-40B4-BE49-F238E27FC236}">
                <a16:creationId xmlns:a16="http://schemas.microsoft.com/office/drawing/2014/main" id="{B1C98A53-25A1-42CB-8432-63A97B3800F8}"/>
              </a:ext>
            </a:extLst>
          </p:cNvPr>
          <p:cNvPicPr>
            <a:picLocks noChangeAspect="1"/>
          </p:cNvPicPr>
          <p:nvPr/>
        </p:nvPicPr>
        <p:blipFill rotWithShape="1">
          <a:blip r:embed="rId7"/>
          <a:srcRect l="50837" t="6699" r="22110" b="62200"/>
          <a:stretch/>
        </p:blipFill>
        <p:spPr>
          <a:xfrm>
            <a:off x="8277316" y="957403"/>
            <a:ext cx="3720693" cy="2399860"/>
          </a:xfrm>
          <a:prstGeom prst="rect">
            <a:avLst/>
          </a:prstGeom>
        </p:spPr>
      </p:pic>
      <p:grpSp>
        <p:nvGrpSpPr>
          <p:cNvPr id="19" name="Group 1003">
            <a:extLst>
              <a:ext uri="{FF2B5EF4-FFF2-40B4-BE49-F238E27FC236}">
                <a16:creationId xmlns:a16="http://schemas.microsoft.com/office/drawing/2014/main" id="{04423954-B1C8-4682-85E2-154443A4B08F}"/>
              </a:ext>
            </a:extLst>
          </p:cNvPr>
          <p:cNvGrpSpPr>
            <a:grpSpLocks noChangeAspect="1"/>
          </p:cNvGrpSpPr>
          <p:nvPr/>
        </p:nvGrpSpPr>
        <p:grpSpPr bwMode="auto">
          <a:xfrm>
            <a:off x="8642739" y="5530013"/>
            <a:ext cx="902864" cy="902864"/>
            <a:chOff x="2647" y="3988"/>
            <a:chExt cx="340" cy="340"/>
          </a:xfrm>
          <a:solidFill>
            <a:schemeClr val="accent2"/>
          </a:solidFill>
        </p:grpSpPr>
        <p:sp>
          <p:nvSpPr>
            <p:cNvPr id="20" name="Freeform 1004">
              <a:extLst>
                <a:ext uri="{FF2B5EF4-FFF2-40B4-BE49-F238E27FC236}">
                  <a16:creationId xmlns:a16="http://schemas.microsoft.com/office/drawing/2014/main" id="{DE40FF35-DA54-403E-BC8B-CC99B9CCEC1E}"/>
                </a:ext>
              </a:extLst>
            </p:cNvPr>
            <p:cNvSpPr>
              <a:spLocks noEditPoints="1"/>
            </p:cNvSpPr>
            <p:nvPr/>
          </p:nvSpPr>
          <p:spPr bwMode="auto">
            <a:xfrm>
              <a:off x="2647" y="398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dirty="0">
                <a:solidFill>
                  <a:srgbClr val="000000"/>
                </a:solidFill>
                <a:latin typeface="Arial"/>
              </a:endParaRPr>
            </a:p>
          </p:txBody>
        </p:sp>
        <p:sp>
          <p:nvSpPr>
            <p:cNvPr id="21" name="Freeform 1005">
              <a:extLst>
                <a:ext uri="{FF2B5EF4-FFF2-40B4-BE49-F238E27FC236}">
                  <a16:creationId xmlns:a16="http://schemas.microsoft.com/office/drawing/2014/main" id="{C1859165-5DE4-417B-B92E-C32AFAFFDCD4}"/>
                </a:ext>
              </a:extLst>
            </p:cNvPr>
            <p:cNvSpPr>
              <a:spLocks noEditPoints="1"/>
            </p:cNvSpPr>
            <p:nvPr/>
          </p:nvSpPr>
          <p:spPr bwMode="auto">
            <a:xfrm>
              <a:off x="2710" y="4078"/>
              <a:ext cx="213" cy="186"/>
            </a:xfrm>
            <a:custGeom>
              <a:avLst/>
              <a:gdLst>
                <a:gd name="T0" fmla="*/ 320 w 321"/>
                <a:gd name="T1" fmla="*/ 27 h 280"/>
                <a:gd name="T2" fmla="*/ 312 w 321"/>
                <a:gd name="T3" fmla="*/ 19 h 280"/>
                <a:gd name="T4" fmla="*/ 147 w 321"/>
                <a:gd name="T5" fmla="*/ 32 h 280"/>
                <a:gd name="T6" fmla="*/ 133 w 321"/>
                <a:gd name="T7" fmla="*/ 56 h 280"/>
                <a:gd name="T8" fmla="*/ 9 w 321"/>
                <a:gd name="T9" fmla="*/ 55 h 280"/>
                <a:gd name="T10" fmla="*/ 1 w 321"/>
                <a:gd name="T11" fmla="*/ 63 h 280"/>
                <a:gd name="T12" fmla="*/ 4 w 321"/>
                <a:gd name="T13" fmla="*/ 73 h 280"/>
                <a:gd name="T14" fmla="*/ 114 w 321"/>
                <a:gd name="T15" fmla="*/ 140 h 280"/>
                <a:gd name="T16" fmla="*/ 125 w 321"/>
                <a:gd name="T17" fmla="*/ 139 h 280"/>
                <a:gd name="T18" fmla="*/ 129 w 321"/>
                <a:gd name="T19" fmla="*/ 138 h 280"/>
                <a:gd name="T20" fmla="*/ 129 w 321"/>
                <a:gd name="T21" fmla="*/ 269 h 280"/>
                <a:gd name="T22" fmla="*/ 139 w 321"/>
                <a:gd name="T23" fmla="*/ 280 h 280"/>
                <a:gd name="T24" fmla="*/ 150 w 321"/>
                <a:gd name="T25" fmla="*/ 269 h 280"/>
                <a:gd name="T26" fmla="*/ 150 w 321"/>
                <a:gd name="T27" fmla="*/ 125 h 280"/>
                <a:gd name="T28" fmla="*/ 165 w 321"/>
                <a:gd name="T29" fmla="*/ 133 h 280"/>
                <a:gd name="T30" fmla="*/ 176 w 321"/>
                <a:gd name="T31" fmla="*/ 134 h 280"/>
                <a:gd name="T32" fmla="*/ 318 w 321"/>
                <a:gd name="T33" fmla="*/ 37 h 280"/>
                <a:gd name="T34" fmla="*/ 320 w 321"/>
                <a:gd name="T35" fmla="*/ 27 h 280"/>
                <a:gd name="T36" fmla="*/ 119 w 321"/>
                <a:gd name="T37" fmla="*/ 118 h 280"/>
                <a:gd name="T38" fmla="*/ 33 w 321"/>
                <a:gd name="T39" fmla="*/ 72 h 280"/>
                <a:gd name="T40" fmla="*/ 124 w 321"/>
                <a:gd name="T41" fmla="*/ 75 h 280"/>
                <a:gd name="T42" fmla="*/ 131 w 321"/>
                <a:gd name="T43" fmla="*/ 82 h 280"/>
                <a:gd name="T44" fmla="*/ 132 w 321"/>
                <a:gd name="T45" fmla="*/ 92 h 280"/>
                <a:gd name="T46" fmla="*/ 134 w 321"/>
                <a:gd name="T47" fmla="*/ 96 h 280"/>
                <a:gd name="T48" fmla="*/ 132 w 321"/>
                <a:gd name="T49" fmla="*/ 99 h 280"/>
                <a:gd name="T50" fmla="*/ 119 w 321"/>
                <a:gd name="T51" fmla="*/ 118 h 280"/>
                <a:gd name="T52" fmla="*/ 171 w 321"/>
                <a:gd name="T53" fmla="*/ 112 h 280"/>
                <a:gd name="T54" fmla="*/ 153 w 321"/>
                <a:gd name="T55" fmla="*/ 87 h 280"/>
                <a:gd name="T56" fmla="*/ 153 w 321"/>
                <a:gd name="T57" fmla="*/ 87 h 280"/>
                <a:gd name="T58" fmla="*/ 162 w 321"/>
                <a:gd name="T59" fmla="*/ 47 h 280"/>
                <a:gd name="T60" fmla="*/ 224 w 321"/>
                <a:gd name="T61" fmla="*/ 29 h 280"/>
                <a:gd name="T62" fmla="*/ 290 w 321"/>
                <a:gd name="T63" fmla="*/ 36 h 280"/>
                <a:gd name="T64" fmla="*/ 171 w 321"/>
                <a:gd name="T65" fmla="*/ 11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280">
                  <a:moveTo>
                    <a:pt x="320" y="27"/>
                  </a:moveTo>
                  <a:cubicBezTo>
                    <a:pt x="319" y="23"/>
                    <a:pt x="316" y="20"/>
                    <a:pt x="312" y="19"/>
                  </a:cubicBezTo>
                  <a:cubicBezTo>
                    <a:pt x="229" y="0"/>
                    <a:pt x="173" y="4"/>
                    <a:pt x="147" y="32"/>
                  </a:cubicBezTo>
                  <a:cubicBezTo>
                    <a:pt x="140" y="40"/>
                    <a:pt x="136" y="48"/>
                    <a:pt x="133" y="56"/>
                  </a:cubicBezTo>
                  <a:cubicBezTo>
                    <a:pt x="110" y="41"/>
                    <a:pt x="68" y="41"/>
                    <a:pt x="9" y="55"/>
                  </a:cubicBezTo>
                  <a:cubicBezTo>
                    <a:pt x="5" y="56"/>
                    <a:pt x="2" y="59"/>
                    <a:pt x="1" y="63"/>
                  </a:cubicBezTo>
                  <a:cubicBezTo>
                    <a:pt x="0" y="66"/>
                    <a:pt x="1" y="70"/>
                    <a:pt x="4" y="73"/>
                  </a:cubicBezTo>
                  <a:cubicBezTo>
                    <a:pt x="11" y="81"/>
                    <a:pt x="71" y="140"/>
                    <a:pt x="114" y="140"/>
                  </a:cubicBezTo>
                  <a:cubicBezTo>
                    <a:pt x="118" y="140"/>
                    <a:pt x="122" y="140"/>
                    <a:pt x="125" y="139"/>
                  </a:cubicBezTo>
                  <a:cubicBezTo>
                    <a:pt x="126" y="139"/>
                    <a:pt x="127" y="138"/>
                    <a:pt x="129" y="138"/>
                  </a:cubicBezTo>
                  <a:cubicBezTo>
                    <a:pt x="129" y="269"/>
                    <a:pt x="129" y="269"/>
                    <a:pt x="129" y="269"/>
                  </a:cubicBezTo>
                  <a:cubicBezTo>
                    <a:pt x="129" y="275"/>
                    <a:pt x="133" y="280"/>
                    <a:pt x="139" y="280"/>
                  </a:cubicBezTo>
                  <a:cubicBezTo>
                    <a:pt x="145" y="280"/>
                    <a:pt x="150" y="275"/>
                    <a:pt x="150" y="269"/>
                  </a:cubicBezTo>
                  <a:cubicBezTo>
                    <a:pt x="150" y="125"/>
                    <a:pt x="150" y="125"/>
                    <a:pt x="150" y="125"/>
                  </a:cubicBezTo>
                  <a:cubicBezTo>
                    <a:pt x="154" y="129"/>
                    <a:pt x="160" y="132"/>
                    <a:pt x="165" y="133"/>
                  </a:cubicBezTo>
                  <a:cubicBezTo>
                    <a:pt x="169" y="134"/>
                    <a:pt x="173" y="134"/>
                    <a:pt x="176" y="134"/>
                  </a:cubicBezTo>
                  <a:cubicBezTo>
                    <a:pt x="230" y="134"/>
                    <a:pt x="309" y="47"/>
                    <a:pt x="318" y="37"/>
                  </a:cubicBezTo>
                  <a:cubicBezTo>
                    <a:pt x="320" y="34"/>
                    <a:pt x="321" y="30"/>
                    <a:pt x="320" y="27"/>
                  </a:cubicBezTo>
                  <a:close/>
                  <a:moveTo>
                    <a:pt x="119" y="118"/>
                  </a:moveTo>
                  <a:cubicBezTo>
                    <a:pt x="100" y="124"/>
                    <a:pt x="61" y="97"/>
                    <a:pt x="33" y="72"/>
                  </a:cubicBezTo>
                  <a:cubicBezTo>
                    <a:pt x="92" y="60"/>
                    <a:pt x="116" y="68"/>
                    <a:pt x="124" y="75"/>
                  </a:cubicBezTo>
                  <a:cubicBezTo>
                    <a:pt x="127" y="77"/>
                    <a:pt x="129" y="80"/>
                    <a:pt x="131" y="82"/>
                  </a:cubicBezTo>
                  <a:cubicBezTo>
                    <a:pt x="131" y="87"/>
                    <a:pt x="132" y="91"/>
                    <a:pt x="132" y="92"/>
                  </a:cubicBezTo>
                  <a:cubicBezTo>
                    <a:pt x="133" y="94"/>
                    <a:pt x="133" y="95"/>
                    <a:pt x="134" y="96"/>
                  </a:cubicBezTo>
                  <a:cubicBezTo>
                    <a:pt x="133" y="97"/>
                    <a:pt x="133" y="98"/>
                    <a:pt x="132" y="99"/>
                  </a:cubicBezTo>
                  <a:cubicBezTo>
                    <a:pt x="129" y="116"/>
                    <a:pt x="122" y="118"/>
                    <a:pt x="119" y="118"/>
                  </a:cubicBezTo>
                  <a:close/>
                  <a:moveTo>
                    <a:pt x="171" y="112"/>
                  </a:moveTo>
                  <a:cubicBezTo>
                    <a:pt x="168" y="112"/>
                    <a:pt x="158" y="109"/>
                    <a:pt x="153" y="87"/>
                  </a:cubicBezTo>
                  <a:cubicBezTo>
                    <a:pt x="153" y="87"/>
                    <a:pt x="153" y="87"/>
                    <a:pt x="153" y="87"/>
                  </a:cubicBezTo>
                  <a:cubicBezTo>
                    <a:pt x="153" y="86"/>
                    <a:pt x="147" y="63"/>
                    <a:pt x="162" y="47"/>
                  </a:cubicBezTo>
                  <a:cubicBezTo>
                    <a:pt x="171" y="38"/>
                    <a:pt x="189" y="29"/>
                    <a:pt x="224" y="29"/>
                  </a:cubicBezTo>
                  <a:cubicBezTo>
                    <a:pt x="241" y="29"/>
                    <a:pt x="263" y="31"/>
                    <a:pt x="290" y="36"/>
                  </a:cubicBezTo>
                  <a:cubicBezTo>
                    <a:pt x="253" y="74"/>
                    <a:pt x="198" y="119"/>
                    <a:pt x="171" y="1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dirty="0">
                <a:solidFill>
                  <a:srgbClr val="000000"/>
                </a:solidFill>
                <a:latin typeface="Arial"/>
              </a:endParaRPr>
            </a:p>
          </p:txBody>
        </p:sp>
      </p:grpSp>
      <p:sp>
        <p:nvSpPr>
          <p:cNvPr id="22" name="Rectangle: Rounded Corners 21">
            <a:extLst>
              <a:ext uri="{FF2B5EF4-FFF2-40B4-BE49-F238E27FC236}">
                <a16:creationId xmlns:a16="http://schemas.microsoft.com/office/drawing/2014/main" id="{9C39B775-1275-42A2-92C0-5D40B6BA1BE1}"/>
              </a:ext>
            </a:extLst>
          </p:cNvPr>
          <p:cNvSpPr/>
          <p:nvPr/>
        </p:nvSpPr>
        <p:spPr>
          <a:xfrm>
            <a:off x="9648063" y="5530013"/>
            <a:ext cx="2349946" cy="91590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r>
              <a:rPr lang="en-GB" dirty="0">
                <a:solidFill>
                  <a:schemeClr val="bg1"/>
                </a:solidFill>
              </a:rPr>
              <a:t>6 tonnes CO2 </a:t>
            </a:r>
            <a:r>
              <a:rPr lang="en-GB" dirty="0" err="1">
                <a:solidFill>
                  <a:schemeClr val="bg1"/>
                </a:solidFill>
              </a:rPr>
              <a:t>eq</a:t>
            </a:r>
            <a:r>
              <a:rPr lang="en-GB" dirty="0">
                <a:solidFill>
                  <a:schemeClr val="bg1"/>
                </a:solidFill>
              </a:rPr>
              <a:t> saved on reduced technical trials</a:t>
            </a:r>
          </a:p>
        </p:txBody>
      </p:sp>
    </p:spTree>
    <p:extLst>
      <p:ext uri="{BB962C8B-B14F-4D97-AF65-F5344CB8AC3E}">
        <p14:creationId xmlns:p14="http://schemas.microsoft.com/office/powerpoint/2010/main" val="209955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757546-7F44-42E3-A3E6-DFC597EC7BD4}"/>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1A8142D1-5EC9-462E-93C4-BCC75022A96C}"/>
              </a:ext>
            </a:extLst>
          </p:cNvPr>
          <p:cNvSpPr>
            <a:spLocks noGrp="1"/>
          </p:cNvSpPr>
          <p:nvPr>
            <p:ph type="sldNum" sz="quarter" idx="11"/>
          </p:nvPr>
        </p:nvSpPr>
        <p:spPr/>
        <p:txBody>
          <a:bodyPr/>
          <a:lstStyle/>
          <a:p>
            <a:fld id="{F8E47D07-9D1E-4FE9-B31A-2F5863681021}" type="slidenum">
              <a:rPr lang="en-GB" smtClean="0"/>
              <a:pPr/>
              <a:t>2</a:t>
            </a:fld>
            <a:endParaRPr lang="en-GB"/>
          </a:p>
        </p:txBody>
      </p:sp>
      <p:sp>
        <p:nvSpPr>
          <p:cNvPr id="2" name="Text Placeholder 1">
            <a:extLst>
              <a:ext uri="{FF2B5EF4-FFF2-40B4-BE49-F238E27FC236}">
                <a16:creationId xmlns:a16="http://schemas.microsoft.com/office/drawing/2014/main" id="{7128CD66-F465-4701-A852-3FB448B468F1}"/>
              </a:ext>
            </a:extLst>
          </p:cNvPr>
          <p:cNvSpPr>
            <a:spLocks noGrp="1"/>
          </p:cNvSpPr>
          <p:nvPr>
            <p:ph type="body" sz="quarter" idx="13"/>
          </p:nvPr>
        </p:nvSpPr>
        <p:spPr>
          <a:xfrm>
            <a:off x="4741863" y="1847623"/>
            <a:ext cx="5905500" cy="646331"/>
          </a:xfrm>
        </p:spPr>
        <p:txBody>
          <a:bodyPr/>
          <a:lstStyle/>
          <a:p>
            <a:r>
              <a:rPr lang="en-GB" dirty="0"/>
              <a:t>Changing demands of healthcare</a:t>
            </a:r>
          </a:p>
        </p:txBody>
      </p:sp>
      <p:sp>
        <p:nvSpPr>
          <p:cNvPr id="16" name="Content Placeholder 15">
            <a:extLst>
              <a:ext uri="{FF2B5EF4-FFF2-40B4-BE49-F238E27FC236}">
                <a16:creationId xmlns:a16="http://schemas.microsoft.com/office/drawing/2014/main" id="{BE383CD2-A613-4E0D-A5FA-659B04C1386B}"/>
              </a:ext>
            </a:extLst>
          </p:cNvPr>
          <p:cNvSpPr>
            <a:spLocks noGrp="1"/>
          </p:cNvSpPr>
          <p:nvPr>
            <p:ph type="body" sz="quarter" idx="14"/>
          </p:nvPr>
        </p:nvSpPr>
        <p:spPr>
          <a:xfrm>
            <a:off x="4741863" y="2720323"/>
            <a:ext cx="5905500" cy="646331"/>
          </a:xfrm>
        </p:spPr>
        <p:txBody>
          <a:bodyPr/>
          <a:lstStyle/>
          <a:p>
            <a:r>
              <a:rPr lang="en-US" dirty="0"/>
              <a:t>From doing digital to being digital</a:t>
            </a:r>
          </a:p>
        </p:txBody>
      </p:sp>
      <p:sp>
        <p:nvSpPr>
          <p:cNvPr id="3" name="Text Placeholder 2">
            <a:extLst>
              <a:ext uri="{FF2B5EF4-FFF2-40B4-BE49-F238E27FC236}">
                <a16:creationId xmlns:a16="http://schemas.microsoft.com/office/drawing/2014/main" id="{F67992EB-E55A-4C7F-AAE5-2D62996C5838}"/>
              </a:ext>
            </a:extLst>
          </p:cNvPr>
          <p:cNvSpPr>
            <a:spLocks noGrp="1"/>
          </p:cNvSpPr>
          <p:nvPr>
            <p:ph type="body" sz="quarter" idx="15"/>
          </p:nvPr>
        </p:nvSpPr>
        <p:spPr>
          <a:xfrm>
            <a:off x="4741863" y="3593023"/>
            <a:ext cx="5905500" cy="646331"/>
          </a:xfrm>
        </p:spPr>
        <p:txBody>
          <a:bodyPr/>
          <a:lstStyle/>
          <a:p>
            <a:r>
              <a:rPr lang="en-GB" dirty="0"/>
              <a:t>Digital platforms for design and development</a:t>
            </a:r>
          </a:p>
        </p:txBody>
      </p:sp>
      <p:sp>
        <p:nvSpPr>
          <p:cNvPr id="5" name="Text Placeholder 4">
            <a:extLst>
              <a:ext uri="{FF2B5EF4-FFF2-40B4-BE49-F238E27FC236}">
                <a16:creationId xmlns:a16="http://schemas.microsoft.com/office/drawing/2014/main" id="{BD7D2159-0C54-4FC6-90C4-366E24ABDDA7}"/>
              </a:ext>
            </a:extLst>
          </p:cNvPr>
          <p:cNvSpPr>
            <a:spLocks noGrp="1"/>
          </p:cNvSpPr>
          <p:nvPr>
            <p:ph type="body" sz="quarter" idx="16"/>
          </p:nvPr>
        </p:nvSpPr>
        <p:spPr>
          <a:xfrm>
            <a:off x="4741863" y="4465723"/>
            <a:ext cx="5905500" cy="646331"/>
          </a:xfrm>
        </p:spPr>
        <p:txBody>
          <a:bodyPr/>
          <a:lstStyle/>
          <a:p>
            <a:r>
              <a:rPr lang="en-GB" dirty="0"/>
              <a:t>Q&amp;A</a:t>
            </a:r>
          </a:p>
        </p:txBody>
      </p:sp>
      <p:sp>
        <p:nvSpPr>
          <p:cNvPr id="8" name="Text Placeholder 7">
            <a:extLst>
              <a:ext uri="{FF2B5EF4-FFF2-40B4-BE49-F238E27FC236}">
                <a16:creationId xmlns:a16="http://schemas.microsoft.com/office/drawing/2014/main" id="{C79CA8B0-2A6A-46CD-B8F7-730A6298FD86}"/>
              </a:ext>
            </a:extLst>
          </p:cNvPr>
          <p:cNvSpPr>
            <a:spLocks noGrp="1"/>
          </p:cNvSpPr>
          <p:nvPr>
            <p:ph type="body" sz="quarter" idx="23"/>
          </p:nvPr>
        </p:nvSpPr>
        <p:spPr>
          <a:xfrm>
            <a:off x="3854225" y="1799988"/>
            <a:ext cx="741600" cy="741600"/>
          </a:xfrm>
        </p:spPr>
        <p:txBody>
          <a:bodyPr>
            <a:normAutofit fontScale="92500" lnSpcReduction="10000"/>
          </a:bodyPr>
          <a:lstStyle/>
          <a:p>
            <a:r>
              <a:rPr lang="en-GB" dirty="0"/>
              <a:t>1</a:t>
            </a:r>
          </a:p>
        </p:txBody>
      </p:sp>
      <p:sp>
        <p:nvSpPr>
          <p:cNvPr id="9" name="Text Placeholder 8">
            <a:extLst>
              <a:ext uri="{FF2B5EF4-FFF2-40B4-BE49-F238E27FC236}">
                <a16:creationId xmlns:a16="http://schemas.microsoft.com/office/drawing/2014/main" id="{6BFB1F0B-0552-406E-870D-1875A634FEE2}"/>
              </a:ext>
            </a:extLst>
          </p:cNvPr>
          <p:cNvSpPr>
            <a:spLocks noGrp="1"/>
          </p:cNvSpPr>
          <p:nvPr>
            <p:ph type="body" sz="quarter" idx="24"/>
          </p:nvPr>
        </p:nvSpPr>
        <p:spPr>
          <a:xfrm>
            <a:off x="3851869" y="2672688"/>
            <a:ext cx="741600" cy="741600"/>
          </a:xfrm>
        </p:spPr>
        <p:txBody>
          <a:bodyPr>
            <a:normAutofit fontScale="92500" lnSpcReduction="10000"/>
          </a:bodyPr>
          <a:lstStyle/>
          <a:p>
            <a:r>
              <a:rPr lang="en-GB" dirty="0"/>
              <a:t>2</a:t>
            </a:r>
          </a:p>
        </p:txBody>
      </p:sp>
      <p:sp>
        <p:nvSpPr>
          <p:cNvPr id="10" name="Text Placeholder 9">
            <a:extLst>
              <a:ext uri="{FF2B5EF4-FFF2-40B4-BE49-F238E27FC236}">
                <a16:creationId xmlns:a16="http://schemas.microsoft.com/office/drawing/2014/main" id="{B661DC26-6563-43E8-AC4C-167B143168E8}"/>
              </a:ext>
            </a:extLst>
          </p:cNvPr>
          <p:cNvSpPr>
            <a:spLocks noGrp="1"/>
          </p:cNvSpPr>
          <p:nvPr>
            <p:ph type="body" sz="quarter" idx="25"/>
          </p:nvPr>
        </p:nvSpPr>
        <p:spPr>
          <a:xfrm>
            <a:off x="3851869" y="3545388"/>
            <a:ext cx="741600" cy="741600"/>
          </a:xfrm>
        </p:spPr>
        <p:txBody>
          <a:bodyPr>
            <a:normAutofit fontScale="92500" lnSpcReduction="10000"/>
          </a:bodyPr>
          <a:lstStyle/>
          <a:p>
            <a:r>
              <a:rPr lang="en-GB" dirty="0"/>
              <a:t>3</a:t>
            </a:r>
          </a:p>
        </p:txBody>
      </p:sp>
      <p:sp>
        <p:nvSpPr>
          <p:cNvPr id="11" name="Text Placeholder 10">
            <a:extLst>
              <a:ext uri="{FF2B5EF4-FFF2-40B4-BE49-F238E27FC236}">
                <a16:creationId xmlns:a16="http://schemas.microsoft.com/office/drawing/2014/main" id="{965086CE-5806-438F-92E8-FD5AA67F9C7A}"/>
              </a:ext>
            </a:extLst>
          </p:cNvPr>
          <p:cNvSpPr>
            <a:spLocks noGrp="1"/>
          </p:cNvSpPr>
          <p:nvPr>
            <p:ph type="body" sz="quarter" idx="26"/>
          </p:nvPr>
        </p:nvSpPr>
        <p:spPr>
          <a:xfrm>
            <a:off x="3851869" y="4418088"/>
            <a:ext cx="741600" cy="741600"/>
          </a:xfrm>
        </p:spPr>
        <p:txBody>
          <a:bodyPr>
            <a:normAutofit fontScale="92500" lnSpcReduction="10000"/>
          </a:bodyPr>
          <a:lstStyle/>
          <a:p>
            <a:r>
              <a:rPr lang="en-GB" dirty="0"/>
              <a:t>4</a:t>
            </a:r>
          </a:p>
        </p:txBody>
      </p:sp>
    </p:spTree>
    <p:custDataLst>
      <p:tags r:id="rId1"/>
    </p:custDataLst>
    <p:extLst>
      <p:ext uri="{BB962C8B-B14F-4D97-AF65-F5344CB8AC3E}">
        <p14:creationId xmlns:p14="http://schemas.microsoft.com/office/powerpoint/2010/main" val="3083837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90A379-CF9F-4BF4-99D0-5A95037DCCF3}"/>
              </a:ext>
            </a:extLst>
          </p:cNvPr>
          <p:cNvSpPr>
            <a:spLocks noGrp="1"/>
          </p:cNvSpPr>
          <p:nvPr>
            <p:ph type="sldNum" sz="quarter" idx="12"/>
          </p:nvPr>
        </p:nvSpPr>
        <p:spPr/>
        <p:txBody>
          <a:bodyPr/>
          <a:lstStyle/>
          <a:p>
            <a:fld id="{F8E47D07-9D1E-4FE9-B31A-2F5863681021}" type="slidenum">
              <a:rPr lang="en-GB" smtClean="0"/>
              <a:pPr/>
              <a:t>20</a:t>
            </a:fld>
            <a:endParaRPr lang="en-GB"/>
          </a:p>
        </p:txBody>
      </p:sp>
      <p:sp>
        <p:nvSpPr>
          <p:cNvPr id="5" name="Title 1">
            <a:extLst>
              <a:ext uri="{FF2B5EF4-FFF2-40B4-BE49-F238E27FC236}">
                <a16:creationId xmlns:a16="http://schemas.microsoft.com/office/drawing/2014/main" id="{278DD18F-847E-494D-9827-6D64DE873A02}"/>
              </a:ext>
            </a:extLst>
          </p:cNvPr>
          <p:cNvSpPr txBox="1">
            <a:spLocks/>
          </p:cNvSpPr>
          <p:nvPr/>
        </p:nvSpPr>
        <p:spPr>
          <a:xfrm>
            <a:off x="407987" y="200967"/>
            <a:ext cx="11376025" cy="861072"/>
          </a:xfrm>
          <a:prstGeom prst="rect">
            <a:avLst/>
          </a:prstGeom>
        </p:spPr>
        <p:txBody>
          <a:bodyPr vert="horz" lIns="0" tIns="0" rIns="0" bIns="0" rtlCol="0" anchor="t">
            <a:normAutofit/>
          </a:bodyPr>
          <a:lstStyle>
            <a:defPPr>
              <a:defRPr lang="en-US"/>
            </a:defPPr>
            <a:lvl1pPr>
              <a:lnSpc>
                <a:spcPct val="100000"/>
              </a:lnSpc>
              <a:spcBef>
                <a:spcPct val="0"/>
              </a:spcBef>
              <a:buNone/>
              <a:defRPr sz="3600">
                <a:solidFill>
                  <a:schemeClr val="accent1"/>
                </a:solidFill>
                <a:latin typeface="+mj-lt"/>
                <a:ea typeface="+mj-ea"/>
                <a:cs typeface="+mj-cs"/>
              </a:defRPr>
            </a:lvl1pPr>
          </a:lstStyle>
          <a:p>
            <a:r>
              <a:rPr lang="en-GB"/>
              <a:t>Decision Support Digital Twin</a:t>
            </a:r>
          </a:p>
        </p:txBody>
      </p:sp>
      <p:pic>
        <p:nvPicPr>
          <p:cNvPr id="6" name="Picture 5">
            <a:extLst>
              <a:ext uri="{FF2B5EF4-FFF2-40B4-BE49-F238E27FC236}">
                <a16:creationId xmlns:a16="http://schemas.microsoft.com/office/drawing/2014/main" id="{A7E5307F-27DF-411A-BB57-F92063D28365}"/>
              </a:ext>
            </a:extLst>
          </p:cNvPr>
          <p:cNvPicPr>
            <a:picLocks noChangeAspect="1"/>
          </p:cNvPicPr>
          <p:nvPr/>
        </p:nvPicPr>
        <p:blipFill>
          <a:blip r:embed="rId3"/>
          <a:stretch>
            <a:fillRect/>
          </a:stretch>
        </p:blipFill>
        <p:spPr>
          <a:xfrm>
            <a:off x="6335397" y="200967"/>
            <a:ext cx="5700026" cy="5824448"/>
          </a:xfrm>
          <a:prstGeom prst="rect">
            <a:avLst/>
          </a:prstGeom>
        </p:spPr>
      </p:pic>
      <p:pic>
        <p:nvPicPr>
          <p:cNvPr id="7" name="Picture 6">
            <a:extLst>
              <a:ext uri="{FF2B5EF4-FFF2-40B4-BE49-F238E27FC236}">
                <a16:creationId xmlns:a16="http://schemas.microsoft.com/office/drawing/2014/main" id="{29DD3AA6-F72A-4CE1-90FB-26578DD65329}"/>
              </a:ext>
            </a:extLst>
          </p:cNvPr>
          <p:cNvPicPr>
            <a:picLocks noChangeAspect="1"/>
          </p:cNvPicPr>
          <p:nvPr/>
        </p:nvPicPr>
        <p:blipFill>
          <a:blip r:embed="rId4"/>
          <a:stretch>
            <a:fillRect/>
          </a:stretch>
        </p:blipFill>
        <p:spPr>
          <a:xfrm>
            <a:off x="-84764" y="3744226"/>
            <a:ext cx="3718234" cy="2793927"/>
          </a:xfrm>
          <a:prstGeom prst="rect">
            <a:avLst/>
          </a:prstGeom>
        </p:spPr>
      </p:pic>
      <p:pic>
        <p:nvPicPr>
          <p:cNvPr id="8" name="Picture 7">
            <a:extLst>
              <a:ext uri="{FF2B5EF4-FFF2-40B4-BE49-F238E27FC236}">
                <a16:creationId xmlns:a16="http://schemas.microsoft.com/office/drawing/2014/main" id="{A4A35310-308E-41DB-A655-2DFF1F5BB91F}"/>
              </a:ext>
            </a:extLst>
          </p:cNvPr>
          <p:cNvPicPr>
            <a:picLocks noChangeAspect="1"/>
          </p:cNvPicPr>
          <p:nvPr/>
        </p:nvPicPr>
        <p:blipFill>
          <a:blip r:embed="rId5"/>
          <a:stretch>
            <a:fillRect/>
          </a:stretch>
        </p:blipFill>
        <p:spPr>
          <a:xfrm>
            <a:off x="637132" y="920154"/>
            <a:ext cx="4509143" cy="2508846"/>
          </a:xfrm>
          <a:prstGeom prst="rect">
            <a:avLst/>
          </a:prstGeom>
        </p:spPr>
      </p:pic>
      <p:sp>
        <p:nvSpPr>
          <p:cNvPr id="9" name="TextBox 8">
            <a:extLst>
              <a:ext uri="{FF2B5EF4-FFF2-40B4-BE49-F238E27FC236}">
                <a16:creationId xmlns:a16="http://schemas.microsoft.com/office/drawing/2014/main" id="{9F28FDC7-B3B5-41C1-8859-5D9F418FEA1E}"/>
              </a:ext>
            </a:extLst>
          </p:cNvPr>
          <p:cNvSpPr txBox="1"/>
          <p:nvPr/>
        </p:nvSpPr>
        <p:spPr>
          <a:xfrm>
            <a:off x="6837652" y="6410099"/>
            <a:ext cx="4695516" cy="460126"/>
          </a:xfrm>
          <a:prstGeom prst="rect">
            <a:avLst/>
          </a:prstGeom>
          <a:noFill/>
        </p:spPr>
        <p:txBody>
          <a:bodyPr wrap="none" rtlCol="0">
            <a:spAutoFit/>
          </a:bodyPr>
          <a:lstStyle>
            <a:defPPr>
              <a:defRPr lang="en-US"/>
            </a:defPPr>
            <a:lvl1pPr>
              <a:lnSpc>
                <a:spcPct val="90000"/>
              </a:lnSpc>
              <a:spcAft>
                <a:spcPts val="600"/>
              </a:spcAft>
              <a:defRPr sz="1050" i="1">
                <a:solidFill>
                  <a:schemeClr val="accent1"/>
                </a:solidFill>
                <a:effectLst/>
              </a:defRPr>
            </a:lvl1pPr>
          </a:lstStyle>
          <a:p>
            <a:r>
              <a:rPr lang="en-GB" dirty="0"/>
              <a:t>White, L. R., Molloy, M., Shaw, R. J. &amp; Reynolds, G. K.  Eur. J. Pharm. Sci. </a:t>
            </a:r>
            <a:r>
              <a:rPr lang="en-GB" b="1" dirty="0"/>
              <a:t>172 </a:t>
            </a:r>
            <a:r>
              <a:rPr lang="en-GB" dirty="0"/>
              <a:t>(2022)</a:t>
            </a:r>
          </a:p>
          <a:p>
            <a:r>
              <a:rPr lang="en-GB" dirty="0"/>
              <a:t>Leane et al. Pharm Dev Tech (2018)</a:t>
            </a:r>
          </a:p>
        </p:txBody>
      </p:sp>
      <p:pic>
        <p:nvPicPr>
          <p:cNvPr id="10" name="Picture 9">
            <a:extLst>
              <a:ext uri="{FF2B5EF4-FFF2-40B4-BE49-F238E27FC236}">
                <a16:creationId xmlns:a16="http://schemas.microsoft.com/office/drawing/2014/main" id="{40ECC5ED-BBED-4657-878C-D63CFF95C6D7}"/>
              </a:ext>
            </a:extLst>
          </p:cNvPr>
          <p:cNvPicPr>
            <a:picLocks noChangeAspect="1"/>
          </p:cNvPicPr>
          <p:nvPr/>
        </p:nvPicPr>
        <p:blipFill>
          <a:blip r:embed="rId6"/>
          <a:stretch>
            <a:fillRect/>
          </a:stretch>
        </p:blipFill>
        <p:spPr>
          <a:xfrm>
            <a:off x="3391373" y="3891985"/>
            <a:ext cx="2915356" cy="2646168"/>
          </a:xfrm>
          <a:prstGeom prst="rect">
            <a:avLst/>
          </a:prstGeom>
        </p:spPr>
      </p:pic>
    </p:spTree>
    <p:extLst>
      <p:ext uri="{BB962C8B-B14F-4D97-AF65-F5344CB8AC3E}">
        <p14:creationId xmlns:p14="http://schemas.microsoft.com/office/powerpoint/2010/main" val="3686897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ebsite, timeline&#10;&#10;Description automatically generated">
            <a:extLst>
              <a:ext uri="{FF2B5EF4-FFF2-40B4-BE49-F238E27FC236}">
                <a16:creationId xmlns:a16="http://schemas.microsoft.com/office/drawing/2014/main" id="{A48D48E2-AE0B-40E4-8D96-46F6C18E6900}"/>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3" name="Slide Number Placeholder 2" hidden="1">
            <a:extLst>
              <a:ext uri="{FF2B5EF4-FFF2-40B4-BE49-F238E27FC236}">
                <a16:creationId xmlns:a16="http://schemas.microsoft.com/office/drawing/2014/main" id="{EE3EA5A1-4AD3-490C-BFA3-19AB863B24D1}"/>
              </a:ext>
            </a:extLst>
          </p:cNvPr>
          <p:cNvSpPr>
            <a:spLocks noGrp="1"/>
          </p:cNvSpPr>
          <p:nvPr>
            <p:ph type="sldNum" sz="quarter" idx="22"/>
          </p:nvPr>
        </p:nvSpPr>
        <p:spPr>
          <a:xfrm>
            <a:off x="0" y="6456258"/>
            <a:ext cx="407988" cy="309145"/>
          </a:xfrm>
        </p:spPr>
        <p:txBody>
          <a:bodyPr anchor="b">
            <a:normAutofit/>
          </a:bodyPr>
          <a:lstStyle/>
          <a:p>
            <a:pPr>
              <a:spcAft>
                <a:spcPts val="600"/>
              </a:spcAft>
            </a:pPr>
            <a:fld id="{F8E47D07-9D1E-4FE9-B31A-2F5863681021}" type="slidenum">
              <a:rPr lang="en-GB" smtClean="0"/>
              <a:pPr>
                <a:spcAft>
                  <a:spcPts val="600"/>
                </a:spcAft>
              </a:pPr>
              <a:t>21</a:t>
            </a:fld>
            <a:endParaRPr lang="en-GB"/>
          </a:p>
        </p:txBody>
      </p:sp>
    </p:spTree>
    <p:extLst>
      <p:ext uri="{BB962C8B-B14F-4D97-AF65-F5344CB8AC3E}">
        <p14:creationId xmlns:p14="http://schemas.microsoft.com/office/powerpoint/2010/main" val="3263376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C5CE03-C041-4371-8BA6-4F198E8B181D}"/>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23DDB002-A1DC-4C1D-B344-6FBC977CFD67}"/>
              </a:ext>
            </a:extLst>
          </p:cNvPr>
          <p:cNvSpPr>
            <a:spLocks noGrp="1"/>
          </p:cNvSpPr>
          <p:nvPr>
            <p:ph type="sldNum" sz="quarter" idx="12"/>
          </p:nvPr>
        </p:nvSpPr>
        <p:spPr/>
        <p:txBody>
          <a:bodyPr/>
          <a:lstStyle/>
          <a:p>
            <a:fld id="{F8E47D07-9D1E-4FE9-B31A-2F5863681021}" type="slidenum">
              <a:rPr lang="en-GB" smtClean="0"/>
              <a:pPr/>
              <a:t>22</a:t>
            </a:fld>
            <a:endParaRPr lang="en-GB"/>
          </a:p>
        </p:txBody>
      </p:sp>
      <p:sp>
        <p:nvSpPr>
          <p:cNvPr id="4" name="Text Placeholder 3">
            <a:extLst>
              <a:ext uri="{FF2B5EF4-FFF2-40B4-BE49-F238E27FC236}">
                <a16:creationId xmlns:a16="http://schemas.microsoft.com/office/drawing/2014/main" id="{08E6F5FA-01D6-430A-902C-F2AB576CBECD}"/>
              </a:ext>
            </a:extLst>
          </p:cNvPr>
          <p:cNvSpPr>
            <a:spLocks noGrp="1"/>
          </p:cNvSpPr>
          <p:nvPr>
            <p:ph type="body" sz="quarter" idx="111"/>
          </p:nvPr>
        </p:nvSpPr>
        <p:spPr/>
        <p:txBody>
          <a:bodyPr/>
          <a:lstStyle/>
          <a:p>
            <a:endParaRPr lang="en-GB"/>
          </a:p>
        </p:txBody>
      </p:sp>
      <p:sp>
        <p:nvSpPr>
          <p:cNvPr id="5" name="Rectangle 4">
            <a:extLst>
              <a:ext uri="{FF2B5EF4-FFF2-40B4-BE49-F238E27FC236}">
                <a16:creationId xmlns:a16="http://schemas.microsoft.com/office/drawing/2014/main" id="{6EE48652-03D3-4F56-9F3E-4A6FCEB37B27}"/>
              </a:ext>
            </a:extLst>
          </p:cNvPr>
          <p:cNvSpPr/>
          <p:nvPr/>
        </p:nvSpPr>
        <p:spPr>
          <a:xfrm>
            <a:off x="0" y="2013625"/>
            <a:ext cx="12192000" cy="4066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sp>
        <p:nvSpPr>
          <p:cNvPr id="6" name="Text Placeholder 10">
            <a:extLst>
              <a:ext uri="{FF2B5EF4-FFF2-40B4-BE49-F238E27FC236}">
                <a16:creationId xmlns:a16="http://schemas.microsoft.com/office/drawing/2014/main" id="{E152FC29-4A95-4ADB-A76A-BA3EF4324C1D}"/>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lvl1pPr marL="228600" indent="-228600">
              <a:lnSpc>
                <a:spcPct val="100000"/>
              </a:lnSpc>
              <a:spcBef>
                <a:spcPts val="600"/>
              </a:spcBef>
              <a:spcAft>
                <a:spcPts val="300"/>
              </a:spcAft>
              <a:buFont typeface="Arial" panose="020B0604020202020204" pitchFamily="34" charset="0"/>
              <a:buNone/>
              <a:defRPr sz="800"/>
            </a:lvl1pPr>
            <a:lvl2pPr marL="460800" marR="0" indent="-2304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30400">
              <a:lnSpc>
                <a:spcPct val="100000"/>
              </a:lnSpc>
              <a:spcBef>
                <a:spcPts val="0"/>
              </a:spcBef>
              <a:spcAft>
                <a:spcPts val="800"/>
              </a:spcAft>
              <a:buClrTx/>
              <a:buSzPct val="100000"/>
              <a:buFont typeface="Arial" panose="020B0604020202020204" pitchFamily="34" charset="0"/>
              <a:buChar char="•"/>
              <a:defRPr lang="en-US" sz="2000" dirty="0"/>
            </a:lvl3pPr>
            <a:lvl4pPr marL="921600" indent="-230400">
              <a:lnSpc>
                <a:spcPct val="100000"/>
              </a:lnSpc>
              <a:spcBef>
                <a:spcPts val="0"/>
              </a:spcBef>
              <a:spcAft>
                <a:spcPts val="800"/>
              </a:spcAft>
              <a:buClrTx/>
              <a:buSzPct val="100000"/>
              <a:buFont typeface="Arial" panose="020B0604020202020204" pitchFamily="34" charset="0"/>
              <a:buChar char="•"/>
              <a:defRPr lang="en-US" sz="2000" dirty="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GB" dirty="0"/>
          </a:p>
        </p:txBody>
      </p:sp>
      <p:cxnSp>
        <p:nvCxnSpPr>
          <p:cNvPr id="7" name="Straight Connector 6">
            <a:extLst>
              <a:ext uri="{FF2B5EF4-FFF2-40B4-BE49-F238E27FC236}">
                <a16:creationId xmlns:a16="http://schemas.microsoft.com/office/drawing/2014/main" id="{195CF448-5ADF-492B-8602-1D3F11B349AA}"/>
              </a:ext>
            </a:extLst>
          </p:cNvPr>
          <p:cNvCxnSpPr>
            <a:cxnSpLocks/>
          </p:cNvCxnSpPr>
          <p:nvPr/>
        </p:nvCxnSpPr>
        <p:spPr>
          <a:xfrm>
            <a:off x="9254259" y="3300921"/>
            <a:ext cx="0" cy="4669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138566-0D20-4336-81D0-EB2C18AC387B}"/>
              </a:ext>
            </a:extLst>
          </p:cNvPr>
          <p:cNvCxnSpPr>
            <a:cxnSpLocks/>
          </p:cNvCxnSpPr>
          <p:nvPr/>
        </p:nvCxnSpPr>
        <p:spPr>
          <a:xfrm>
            <a:off x="6125187" y="3333347"/>
            <a:ext cx="0" cy="4669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4F9C8A-CF59-4C82-9E1C-76597AAD63FB}"/>
              </a:ext>
            </a:extLst>
          </p:cNvPr>
          <p:cNvCxnSpPr>
            <a:cxnSpLocks/>
          </p:cNvCxnSpPr>
          <p:nvPr/>
        </p:nvCxnSpPr>
        <p:spPr>
          <a:xfrm>
            <a:off x="10784417" y="2247086"/>
            <a:ext cx="0" cy="466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4D1FBA-A326-4665-83BF-6C436D491750}"/>
              </a:ext>
            </a:extLst>
          </p:cNvPr>
          <p:cNvCxnSpPr>
            <a:cxnSpLocks/>
          </p:cNvCxnSpPr>
          <p:nvPr/>
        </p:nvCxnSpPr>
        <p:spPr>
          <a:xfrm>
            <a:off x="7674805" y="2279512"/>
            <a:ext cx="0" cy="466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E6B89D-0825-4581-B39E-788F9B244459}"/>
              </a:ext>
            </a:extLst>
          </p:cNvPr>
          <p:cNvCxnSpPr>
            <a:cxnSpLocks/>
          </p:cNvCxnSpPr>
          <p:nvPr/>
        </p:nvCxnSpPr>
        <p:spPr>
          <a:xfrm>
            <a:off x="4584644" y="2282755"/>
            <a:ext cx="0" cy="466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17B2229-AEE1-43A6-BE97-3EE9BD449BFB}"/>
              </a:ext>
            </a:extLst>
          </p:cNvPr>
          <p:cNvCxnSpPr>
            <a:cxnSpLocks/>
          </p:cNvCxnSpPr>
          <p:nvPr/>
        </p:nvCxnSpPr>
        <p:spPr>
          <a:xfrm>
            <a:off x="1406933" y="2285999"/>
            <a:ext cx="0" cy="466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C987A2-1B54-4500-A24E-EB28CF5A7BE4}"/>
              </a:ext>
            </a:extLst>
          </p:cNvPr>
          <p:cNvCxnSpPr>
            <a:cxnSpLocks/>
          </p:cNvCxnSpPr>
          <p:nvPr/>
        </p:nvCxnSpPr>
        <p:spPr>
          <a:xfrm>
            <a:off x="3026866" y="3326863"/>
            <a:ext cx="0" cy="4669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FAFC581-7E92-4C82-8FEF-91D002FE3EBA}"/>
              </a:ext>
            </a:extLst>
          </p:cNvPr>
          <p:cNvSpPr/>
          <p:nvPr/>
        </p:nvSpPr>
        <p:spPr>
          <a:xfrm rot="10800000" flipH="1" flipV="1">
            <a:off x="922722" y="2541891"/>
            <a:ext cx="972000" cy="972000"/>
          </a:xfrm>
          <a:prstGeom prst="ellipse">
            <a:avLst/>
          </a:prstGeom>
          <a:solidFill>
            <a:schemeClr val="tx1"/>
          </a:solidFill>
          <a:ln w="190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a:lnSpc>
                <a:spcPts val="1500"/>
              </a:lnSpc>
            </a:pPr>
            <a:r>
              <a:rPr lang="en-IN" sz="1400" b="1">
                <a:solidFill>
                  <a:schemeClr val="bg1"/>
                </a:solidFill>
                <a:latin typeface="Calibri Light" panose="020F0302020204030204" pitchFamily="34" charset="0"/>
                <a:cs typeface="Calibri Light" panose="020F0302020204030204" pitchFamily="34" charset="0"/>
              </a:rPr>
              <a:t>March</a:t>
            </a:r>
            <a:r>
              <a:rPr lang="en-IN" sz="1400" dirty="0">
                <a:solidFill>
                  <a:schemeClr val="bg1"/>
                </a:solidFill>
                <a:latin typeface="Calibri Light" panose="020F0302020204030204" pitchFamily="34" charset="0"/>
                <a:cs typeface="Calibri Light" panose="020F0302020204030204" pitchFamily="34" charset="0"/>
              </a:rPr>
              <a:t> 2020 </a:t>
            </a:r>
          </a:p>
        </p:txBody>
      </p:sp>
      <p:sp>
        <p:nvSpPr>
          <p:cNvPr id="15" name="Isosceles Triangle 14">
            <a:extLst>
              <a:ext uri="{FF2B5EF4-FFF2-40B4-BE49-F238E27FC236}">
                <a16:creationId xmlns:a16="http://schemas.microsoft.com/office/drawing/2014/main" id="{4B844C12-2DBB-4421-95FE-37A7619ED517}"/>
              </a:ext>
            </a:extLst>
          </p:cNvPr>
          <p:cNvSpPr/>
          <p:nvPr/>
        </p:nvSpPr>
        <p:spPr>
          <a:xfrm rot="5400000">
            <a:off x="2151886" y="2934589"/>
            <a:ext cx="222958" cy="19220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spcAft>
                <a:spcPts val="600"/>
              </a:spcAft>
            </a:pPr>
            <a:endParaRPr lang="en-GB" err="1">
              <a:solidFill>
                <a:prstClr val="white"/>
              </a:solidFill>
              <a:latin typeface="Calibri"/>
            </a:endParaRPr>
          </a:p>
        </p:txBody>
      </p:sp>
      <p:sp>
        <p:nvSpPr>
          <p:cNvPr id="16" name="Isosceles Triangle 15">
            <a:extLst>
              <a:ext uri="{FF2B5EF4-FFF2-40B4-BE49-F238E27FC236}">
                <a16:creationId xmlns:a16="http://schemas.microsoft.com/office/drawing/2014/main" id="{4CA8423E-EFF5-4069-B902-E69FFBA00F8D}"/>
              </a:ext>
            </a:extLst>
          </p:cNvPr>
          <p:cNvSpPr/>
          <p:nvPr/>
        </p:nvSpPr>
        <p:spPr>
          <a:xfrm rot="5400000">
            <a:off x="3695338" y="2936920"/>
            <a:ext cx="222958" cy="19220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spcAft>
                <a:spcPts val="600"/>
              </a:spcAft>
            </a:pPr>
            <a:endParaRPr lang="en-GB" err="1">
              <a:solidFill>
                <a:prstClr val="white"/>
              </a:solidFill>
              <a:latin typeface="Calibri"/>
            </a:endParaRPr>
          </a:p>
        </p:txBody>
      </p:sp>
      <p:graphicFrame>
        <p:nvGraphicFramePr>
          <p:cNvPr id="17" name="Table 16">
            <a:extLst>
              <a:ext uri="{FF2B5EF4-FFF2-40B4-BE49-F238E27FC236}">
                <a16:creationId xmlns:a16="http://schemas.microsoft.com/office/drawing/2014/main" id="{6F565F02-6256-40D3-ABB9-10C281C79545}"/>
              </a:ext>
            </a:extLst>
          </p:cNvPr>
          <p:cNvGraphicFramePr>
            <a:graphicFrameLocks noGrp="1"/>
          </p:cNvGraphicFramePr>
          <p:nvPr>
            <p:extLst>
              <p:ext uri="{D42A27DB-BD31-4B8C-83A1-F6EECF244321}">
                <p14:modId xmlns:p14="http://schemas.microsoft.com/office/powerpoint/2010/main" val="2519751335"/>
              </p:ext>
            </p:extLst>
          </p:nvPr>
        </p:nvGraphicFramePr>
        <p:xfrm>
          <a:off x="437172" y="1305871"/>
          <a:ext cx="1980000" cy="1080000"/>
        </p:xfrm>
        <a:graphic>
          <a:graphicData uri="http://schemas.openxmlformats.org/drawingml/2006/table">
            <a:tbl>
              <a:tblPr firstRow="1" bandRow="1">
                <a:effectLst>
                  <a:outerShdw blurRad="50800" dist="38100" dir="5400000" algn="t" rotWithShape="0">
                    <a:prstClr val="black">
                      <a:alpha val="15000"/>
                    </a:prstClr>
                  </a:outerShdw>
                </a:effectLst>
                <a:tableStyleId>{5940675A-B579-460E-94D1-54222C63F5DA}</a:tableStyleId>
              </a:tblPr>
              <a:tblGrid>
                <a:gridCol w="1980000">
                  <a:extLst>
                    <a:ext uri="{9D8B030D-6E8A-4147-A177-3AD203B41FA5}">
                      <a16:colId xmlns:a16="http://schemas.microsoft.com/office/drawing/2014/main" val="880419598"/>
                    </a:ext>
                  </a:extLst>
                </a:gridCol>
              </a:tblGrid>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baseline="0" dirty="0">
                          <a:solidFill>
                            <a:schemeClr val="bg1"/>
                          </a:solidFill>
                          <a:latin typeface="Calibri Light" panose="020F0302020204030204" pitchFamily="34" charset="0"/>
                          <a:cs typeface="Calibri Light" panose="020F0302020204030204" pitchFamily="34" charset="0"/>
                        </a:rPr>
                        <a:t>Project Start</a:t>
                      </a:r>
                    </a:p>
                  </a:txBody>
                  <a:tcPr marL="144000" marR="108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64584479"/>
                  </a:ext>
                </a:extLst>
              </a:tr>
              <a:tr h="792000">
                <a:tc>
                  <a:txBody>
                    <a:bodyPr/>
                    <a:lstStyle/>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Team Formed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Case Studies defined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Workstream planning initiated </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Timelines and governance group </a:t>
                      </a:r>
                    </a:p>
                  </a:txBody>
                  <a:tcPr marL="72000" marR="72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0836835"/>
                  </a:ext>
                </a:extLst>
              </a:tr>
            </a:tbl>
          </a:graphicData>
        </a:graphic>
      </p:graphicFrame>
      <p:sp>
        <p:nvSpPr>
          <p:cNvPr id="18" name="Oval 17">
            <a:extLst>
              <a:ext uri="{FF2B5EF4-FFF2-40B4-BE49-F238E27FC236}">
                <a16:creationId xmlns:a16="http://schemas.microsoft.com/office/drawing/2014/main" id="{A8349435-A116-4856-8B99-6C5E6ADCEE2E}"/>
              </a:ext>
            </a:extLst>
          </p:cNvPr>
          <p:cNvSpPr/>
          <p:nvPr/>
        </p:nvSpPr>
        <p:spPr>
          <a:xfrm rot="10800000" flipH="1" flipV="1">
            <a:off x="2543825" y="2541144"/>
            <a:ext cx="972000" cy="972000"/>
          </a:xfrm>
          <a:prstGeom prst="ellipse">
            <a:avLst/>
          </a:prstGeom>
          <a:solidFill>
            <a:schemeClr val="tx1"/>
          </a:solidFill>
          <a:ln w="190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defTabSz="609585">
              <a:lnSpc>
                <a:spcPts val="1500"/>
              </a:lnSpc>
            </a:pPr>
            <a:r>
              <a:rPr lang="en-IN" sz="1400" b="1" dirty="0">
                <a:solidFill>
                  <a:schemeClr val="bg1"/>
                </a:solidFill>
                <a:latin typeface="Calibri Light" panose="020F0302020204030204" pitchFamily="34" charset="0"/>
                <a:cs typeface="Calibri Light" panose="020F0302020204030204" pitchFamily="34" charset="0"/>
              </a:rPr>
              <a:t>Apr </a:t>
            </a:r>
            <a:r>
              <a:rPr lang="en-IN" sz="1400" b="1">
                <a:solidFill>
                  <a:schemeClr val="bg1"/>
                </a:solidFill>
                <a:latin typeface="Calibri Light" panose="020F0302020204030204" pitchFamily="34" charset="0"/>
                <a:cs typeface="Calibri Light" panose="020F0302020204030204" pitchFamily="34" charset="0"/>
              </a:rPr>
              <a:t>- Dec</a:t>
            </a:r>
            <a:r>
              <a:rPr lang="en-IN" sz="1400" dirty="0">
                <a:solidFill>
                  <a:schemeClr val="bg1"/>
                </a:solidFill>
                <a:latin typeface="Calibri Light" panose="020F0302020204030204" pitchFamily="34" charset="0"/>
                <a:cs typeface="Calibri Light" panose="020F0302020204030204" pitchFamily="34" charset="0"/>
              </a:rPr>
              <a:t> 2020 </a:t>
            </a:r>
          </a:p>
        </p:txBody>
      </p:sp>
      <p:sp>
        <p:nvSpPr>
          <p:cNvPr id="19" name="Title 2">
            <a:extLst>
              <a:ext uri="{FF2B5EF4-FFF2-40B4-BE49-F238E27FC236}">
                <a16:creationId xmlns:a16="http://schemas.microsoft.com/office/drawing/2014/main" id="{8706BD49-BBB6-4E4F-8AF4-257D6BA322D8}"/>
              </a:ext>
            </a:extLst>
          </p:cNvPr>
          <p:cNvSpPr txBox="1">
            <a:spLocks/>
          </p:cNvSpPr>
          <p:nvPr/>
        </p:nvSpPr>
        <p:spPr>
          <a:xfrm>
            <a:off x="369075" y="365901"/>
            <a:ext cx="11376025" cy="684686"/>
          </a:xfrm>
          <a:prstGeom prst="rect">
            <a:avLst/>
          </a:prstGeom>
        </p:spPr>
        <p:txBody>
          <a:bodyPr/>
          <a:lstStyle>
            <a:defPPr>
              <a:defRPr lang="en-US"/>
            </a:defPPr>
            <a:lvl1pPr>
              <a:lnSpc>
                <a:spcPct val="100000"/>
              </a:lnSpc>
              <a:spcBef>
                <a:spcPct val="0"/>
              </a:spcBef>
              <a:buNone/>
              <a:defRPr sz="3600">
                <a:latin typeface="+mj-lt"/>
                <a:ea typeface="+mj-ea"/>
                <a:cs typeface="+mj-cs"/>
              </a:defRPr>
            </a:lvl1pPr>
          </a:lstStyle>
          <a:p>
            <a:r>
              <a:rPr lang="en-GB" dirty="0"/>
              <a:t>Digital Design Acceleration </a:t>
            </a:r>
            <a:r>
              <a:rPr lang="en-GB"/>
              <a:t>Platform Timeline</a:t>
            </a:r>
            <a:endParaRPr lang="en-US" dirty="0"/>
          </a:p>
        </p:txBody>
      </p:sp>
      <p:sp>
        <p:nvSpPr>
          <p:cNvPr id="20" name="Oval 19">
            <a:extLst>
              <a:ext uri="{FF2B5EF4-FFF2-40B4-BE49-F238E27FC236}">
                <a16:creationId xmlns:a16="http://schemas.microsoft.com/office/drawing/2014/main" id="{83A5D505-9167-49F0-93EC-921F4A5D2DCC}"/>
              </a:ext>
            </a:extLst>
          </p:cNvPr>
          <p:cNvSpPr/>
          <p:nvPr/>
        </p:nvSpPr>
        <p:spPr>
          <a:xfrm rot="10800000" flipH="1" flipV="1">
            <a:off x="4096833" y="2538417"/>
            <a:ext cx="972000" cy="972000"/>
          </a:xfrm>
          <a:prstGeom prst="ellipse">
            <a:avLst/>
          </a:prstGeom>
          <a:solidFill>
            <a:schemeClr val="tx1"/>
          </a:solidFill>
          <a:ln w="190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585">
              <a:lnSpc>
                <a:spcPts val="1500"/>
              </a:lnSpc>
            </a:pPr>
            <a:r>
              <a:rPr lang="en-IN" sz="1400" b="1" dirty="0">
                <a:solidFill>
                  <a:schemeClr val="bg1"/>
                </a:solidFill>
                <a:latin typeface="Calibri Light" panose="020F0302020204030204" pitchFamily="34" charset="0"/>
                <a:cs typeface="Calibri Light" panose="020F0302020204030204" pitchFamily="34" charset="0"/>
              </a:rPr>
              <a:t>Feb </a:t>
            </a:r>
            <a:r>
              <a:rPr lang="en-IN" sz="1400" b="1">
                <a:solidFill>
                  <a:schemeClr val="bg1"/>
                </a:solidFill>
                <a:latin typeface="Calibri Light" panose="020F0302020204030204" pitchFamily="34" charset="0"/>
                <a:cs typeface="Calibri Light" panose="020F0302020204030204" pitchFamily="34" charset="0"/>
              </a:rPr>
              <a:t>- Mar</a:t>
            </a:r>
            <a:r>
              <a:rPr lang="en-IN" sz="1400" dirty="0">
                <a:solidFill>
                  <a:schemeClr val="bg1"/>
                </a:solidFill>
                <a:latin typeface="Calibri Light" panose="020F0302020204030204" pitchFamily="34" charset="0"/>
                <a:cs typeface="Calibri Light" panose="020F0302020204030204" pitchFamily="34" charset="0"/>
              </a:rPr>
              <a:t> 2021 </a:t>
            </a:r>
          </a:p>
        </p:txBody>
      </p:sp>
      <p:sp>
        <p:nvSpPr>
          <p:cNvPr id="21" name="Oval 20">
            <a:extLst>
              <a:ext uri="{FF2B5EF4-FFF2-40B4-BE49-F238E27FC236}">
                <a16:creationId xmlns:a16="http://schemas.microsoft.com/office/drawing/2014/main" id="{204634B0-806E-41B0-B09C-4434E7008049}"/>
              </a:ext>
            </a:extLst>
          </p:cNvPr>
          <p:cNvSpPr/>
          <p:nvPr/>
        </p:nvSpPr>
        <p:spPr>
          <a:xfrm rot="10800000" flipH="1" flipV="1">
            <a:off x="5649841" y="2535505"/>
            <a:ext cx="972000" cy="972000"/>
          </a:xfrm>
          <a:prstGeom prst="ellipse">
            <a:avLst/>
          </a:prstGeom>
          <a:solidFill>
            <a:schemeClr val="tx1"/>
          </a:solidFill>
          <a:ln w="190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585">
              <a:lnSpc>
                <a:spcPts val="1500"/>
              </a:lnSpc>
            </a:pPr>
            <a:r>
              <a:rPr lang="en-IN" sz="1400" b="1" dirty="0">
                <a:solidFill>
                  <a:schemeClr val="bg1"/>
                </a:solidFill>
                <a:latin typeface="Calibri Light" panose="020F0302020204030204" pitchFamily="34" charset="0"/>
                <a:cs typeface="Calibri Light" panose="020F0302020204030204" pitchFamily="34" charset="0"/>
              </a:rPr>
              <a:t>Jan </a:t>
            </a:r>
            <a:r>
              <a:rPr lang="en-IN" sz="1400" b="1">
                <a:solidFill>
                  <a:schemeClr val="bg1"/>
                </a:solidFill>
                <a:latin typeface="Calibri Light" panose="020F0302020204030204" pitchFamily="34" charset="0"/>
                <a:cs typeface="Calibri Light" panose="020F0302020204030204" pitchFamily="34" charset="0"/>
              </a:rPr>
              <a:t>- Oct</a:t>
            </a:r>
            <a:r>
              <a:rPr lang="en-IN" sz="1400" dirty="0">
                <a:solidFill>
                  <a:schemeClr val="bg1"/>
                </a:solidFill>
                <a:latin typeface="Calibri Light" panose="020F0302020204030204" pitchFamily="34" charset="0"/>
                <a:cs typeface="Calibri Light" panose="020F0302020204030204" pitchFamily="34" charset="0"/>
              </a:rPr>
              <a:t> 2021 </a:t>
            </a:r>
          </a:p>
        </p:txBody>
      </p:sp>
      <p:sp>
        <p:nvSpPr>
          <p:cNvPr id="22" name="Oval 21">
            <a:extLst>
              <a:ext uri="{FF2B5EF4-FFF2-40B4-BE49-F238E27FC236}">
                <a16:creationId xmlns:a16="http://schemas.microsoft.com/office/drawing/2014/main" id="{96E3847F-0869-42B1-87D7-515AB622B616}"/>
              </a:ext>
            </a:extLst>
          </p:cNvPr>
          <p:cNvSpPr/>
          <p:nvPr/>
        </p:nvSpPr>
        <p:spPr>
          <a:xfrm rot="10800000" flipH="1" flipV="1">
            <a:off x="7202849" y="2535505"/>
            <a:ext cx="972000" cy="972000"/>
          </a:xfrm>
          <a:prstGeom prst="ellipse">
            <a:avLst/>
          </a:prstGeom>
          <a:solidFill>
            <a:schemeClr val="tx1"/>
          </a:solidFill>
          <a:ln w="190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a:lnSpc>
                <a:spcPts val="1500"/>
              </a:lnSpc>
            </a:pPr>
            <a:r>
              <a:rPr lang="en-IN" sz="1400" b="1">
                <a:solidFill>
                  <a:schemeClr val="bg1"/>
                </a:solidFill>
                <a:latin typeface="Calibri Light" panose="020F0302020204030204" pitchFamily="34" charset="0"/>
                <a:cs typeface="Calibri Light" panose="020F0302020204030204" pitchFamily="34" charset="0"/>
              </a:rPr>
              <a:t>October</a:t>
            </a:r>
            <a:r>
              <a:rPr lang="en-IN" sz="1400" dirty="0">
                <a:solidFill>
                  <a:schemeClr val="bg1"/>
                </a:solidFill>
                <a:latin typeface="Calibri Light" panose="020F0302020204030204" pitchFamily="34" charset="0"/>
                <a:cs typeface="Calibri Light" panose="020F0302020204030204" pitchFamily="34" charset="0"/>
              </a:rPr>
              <a:t> 2021 </a:t>
            </a:r>
          </a:p>
        </p:txBody>
      </p:sp>
      <p:sp>
        <p:nvSpPr>
          <p:cNvPr id="23" name="Oval 22">
            <a:extLst>
              <a:ext uri="{FF2B5EF4-FFF2-40B4-BE49-F238E27FC236}">
                <a16:creationId xmlns:a16="http://schemas.microsoft.com/office/drawing/2014/main" id="{0637DA5A-54E6-40DA-858C-1CB8BD7E26B1}"/>
              </a:ext>
            </a:extLst>
          </p:cNvPr>
          <p:cNvSpPr/>
          <p:nvPr/>
        </p:nvSpPr>
        <p:spPr>
          <a:xfrm rot="10800000" flipH="1" flipV="1">
            <a:off x="8755857" y="2535505"/>
            <a:ext cx="972000" cy="972000"/>
          </a:xfrm>
          <a:prstGeom prst="ellipse">
            <a:avLst/>
          </a:prstGeom>
          <a:solidFill>
            <a:schemeClr val="tx1"/>
          </a:solidFill>
          <a:ln w="190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a:lnSpc>
                <a:spcPts val="1500"/>
              </a:lnSpc>
            </a:pPr>
            <a:r>
              <a:rPr lang="en-IN" sz="1400" b="1">
                <a:solidFill>
                  <a:schemeClr val="bg1"/>
                </a:solidFill>
                <a:latin typeface="Calibri Light" panose="020F0302020204030204" pitchFamily="34" charset="0"/>
                <a:cs typeface="Calibri Light" panose="020F0302020204030204" pitchFamily="34" charset="0"/>
              </a:rPr>
              <a:t>August</a:t>
            </a:r>
            <a:r>
              <a:rPr lang="en-IN" sz="1400" dirty="0">
                <a:solidFill>
                  <a:schemeClr val="bg1"/>
                </a:solidFill>
                <a:latin typeface="Calibri Light" panose="020F0302020204030204" pitchFamily="34" charset="0"/>
                <a:cs typeface="Calibri Light" panose="020F0302020204030204" pitchFamily="34" charset="0"/>
              </a:rPr>
              <a:t> 2022 </a:t>
            </a:r>
          </a:p>
        </p:txBody>
      </p:sp>
      <p:sp>
        <p:nvSpPr>
          <p:cNvPr id="24" name="Oval 23">
            <a:extLst>
              <a:ext uri="{FF2B5EF4-FFF2-40B4-BE49-F238E27FC236}">
                <a16:creationId xmlns:a16="http://schemas.microsoft.com/office/drawing/2014/main" id="{D71B2F06-2524-4798-952C-81ECFDCD9AFB}"/>
              </a:ext>
            </a:extLst>
          </p:cNvPr>
          <p:cNvSpPr/>
          <p:nvPr/>
        </p:nvSpPr>
        <p:spPr>
          <a:xfrm rot="10800000" flipH="1" flipV="1">
            <a:off x="10308865" y="2535507"/>
            <a:ext cx="972000" cy="972000"/>
          </a:xfrm>
          <a:prstGeom prst="ellipse">
            <a:avLst/>
          </a:prstGeom>
          <a:solidFill>
            <a:schemeClr val="tx1"/>
          </a:solidFill>
          <a:ln w="190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585">
              <a:lnSpc>
                <a:spcPts val="1500"/>
              </a:lnSpc>
            </a:pPr>
            <a:r>
              <a:rPr lang="en-IN" sz="1400" b="1" dirty="0">
                <a:solidFill>
                  <a:schemeClr val="bg1"/>
                </a:solidFill>
                <a:latin typeface="Calibri Light" panose="020F0302020204030204" pitchFamily="34" charset="0"/>
                <a:cs typeface="Calibri Light" panose="020F0302020204030204" pitchFamily="34" charset="0"/>
              </a:rPr>
              <a:t>October</a:t>
            </a:r>
          </a:p>
          <a:p>
            <a:pPr algn="ctr" defTabSz="609585">
              <a:lnSpc>
                <a:spcPts val="1500"/>
              </a:lnSpc>
            </a:pPr>
            <a:r>
              <a:rPr lang="en-IN" sz="1400" dirty="0">
                <a:solidFill>
                  <a:schemeClr val="bg1"/>
                </a:solidFill>
                <a:latin typeface="Calibri Light" panose="020F0302020204030204" pitchFamily="34" charset="0"/>
                <a:cs typeface="Calibri Light" panose="020F0302020204030204" pitchFamily="34" charset="0"/>
              </a:rPr>
              <a:t>2022 </a:t>
            </a:r>
          </a:p>
        </p:txBody>
      </p:sp>
      <p:sp>
        <p:nvSpPr>
          <p:cNvPr id="25" name="Isosceles Triangle 24">
            <a:extLst>
              <a:ext uri="{FF2B5EF4-FFF2-40B4-BE49-F238E27FC236}">
                <a16:creationId xmlns:a16="http://schemas.microsoft.com/office/drawing/2014/main" id="{F0DF24EB-FDF2-4438-ABCE-83122B0BA1F0}"/>
              </a:ext>
            </a:extLst>
          </p:cNvPr>
          <p:cNvSpPr/>
          <p:nvPr/>
        </p:nvSpPr>
        <p:spPr>
          <a:xfrm rot="5400000">
            <a:off x="5271222" y="2931347"/>
            <a:ext cx="222958" cy="19220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spcAft>
                <a:spcPts val="600"/>
              </a:spcAft>
            </a:pPr>
            <a:endParaRPr lang="en-GB" err="1">
              <a:solidFill>
                <a:prstClr val="white"/>
              </a:solidFill>
              <a:latin typeface="Calibri"/>
            </a:endParaRPr>
          </a:p>
        </p:txBody>
      </p:sp>
      <p:sp>
        <p:nvSpPr>
          <p:cNvPr id="26" name="Isosceles Triangle 25">
            <a:extLst>
              <a:ext uri="{FF2B5EF4-FFF2-40B4-BE49-F238E27FC236}">
                <a16:creationId xmlns:a16="http://schemas.microsoft.com/office/drawing/2014/main" id="{A69D3D28-D369-4F09-9D77-3C85E1B1C588}"/>
              </a:ext>
            </a:extLst>
          </p:cNvPr>
          <p:cNvSpPr/>
          <p:nvPr/>
        </p:nvSpPr>
        <p:spPr>
          <a:xfrm rot="5400000">
            <a:off x="6814674" y="2933678"/>
            <a:ext cx="222958" cy="19220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spcAft>
                <a:spcPts val="600"/>
              </a:spcAft>
            </a:pPr>
            <a:endParaRPr lang="en-GB" err="1">
              <a:solidFill>
                <a:prstClr val="white"/>
              </a:solidFill>
              <a:latin typeface="Calibri"/>
            </a:endParaRPr>
          </a:p>
        </p:txBody>
      </p:sp>
      <p:sp>
        <p:nvSpPr>
          <p:cNvPr id="27" name="Isosceles Triangle 26">
            <a:extLst>
              <a:ext uri="{FF2B5EF4-FFF2-40B4-BE49-F238E27FC236}">
                <a16:creationId xmlns:a16="http://schemas.microsoft.com/office/drawing/2014/main" id="{6E910C7C-75C5-4FF9-8873-DA3FC977939C}"/>
              </a:ext>
            </a:extLst>
          </p:cNvPr>
          <p:cNvSpPr/>
          <p:nvPr/>
        </p:nvSpPr>
        <p:spPr>
          <a:xfrm rot="5400000">
            <a:off x="8361375" y="2937833"/>
            <a:ext cx="222958" cy="19220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spcAft>
                <a:spcPts val="600"/>
              </a:spcAft>
            </a:pPr>
            <a:endParaRPr lang="en-GB" err="1">
              <a:solidFill>
                <a:prstClr val="white"/>
              </a:solidFill>
              <a:latin typeface="Calibri"/>
            </a:endParaRPr>
          </a:p>
        </p:txBody>
      </p:sp>
      <p:sp>
        <p:nvSpPr>
          <p:cNvPr id="28" name="Isosceles Triangle 27">
            <a:extLst>
              <a:ext uri="{FF2B5EF4-FFF2-40B4-BE49-F238E27FC236}">
                <a16:creationId xmlns:a16="http://schemas.microsoft.com/office/drawing/2014/main" id="{B7448160-48C0-407C-8C69-8F8C8826824F}"/>
              </a:ext>
            </a:extLst>
          </p:cNvPr>
          <p:cNvSpPr/>
          <p:nvPr/>
        </p:nvSpPr>
        <p:spPr>
          <a:xfrm rot="5400000">
            <a:off x="9904827" y="2930436"/>
            <a:ext cx="222958" cy="19220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spcAft>
                <a:spcPts val="600"/>
              </a:spcAft>
            </a:pPr>
            <a:endParaRPr lang="en-GB" err="1">
              <a:solidFill>
                <a:prstClr val="white"/>
              </a:solidFill>
              <a:latin typeface="Calibri"/>
            </a:endParaRPr>
          </a:p>
        </p:txBody>
      </p:sp>
      <p:graphicFrame>
        <p:nvGraphicFramePr>
          <p:cNvPr id="29" name="Table 28">
            <a:extLst>
              <a:ext uri="{FF2B5EF4-FFF2-40B4-BE49-F238E27FC236}">
                <a16:creationId xmlns:a16="http://schemas.microsoft.com/office/drawing/2014/main" id="{57892BC3-6FEB-42C7-A4C6-34101A273773}"/>
              </a:ext>
            </a:extLst>
          </p:cNvPr>
          <p:cNvGraphicFramePr>
            <a:graphicFrameLocks noGrp="1"/>
          </p:cNvGraphicFramePr>
          <p:nvPr>
            <p:extLst>
              <p:ext uri="{D42A27DB-BD31-4B8C-83A1-F6EECF244321}">
                <p14:modId xmlns:p14="http://schemas.microsoft.com/office/powerpoint/2010/main" val="1517241872"/>
              </p:ext>
            </p:extLst>
          </p:nvPr>
        </p:nvGraphicFramePr>
        <p:xfrm>
          <a:off x="2058448" y="3646994"/>
          <a:ext cx="1936376" cy="1080000"/>
        </p:xfrm>
        <a:graphic>
          <a:graphicData uri="http://schemas.openxmlformats.org/drawingml/2006/table">
            <a:tbl>
              <a:tblPr firstRow="1" bandRow="1">
                <a:effectLst>
                  <a:outerShdw blurRad="50800" dist="38100" dir="5400000" algn="t" rotWithShape="0">
                    <a:prstClr val="black">
                      <a:alpha val="15000"/>
                    </a:prstClr>
                  </a:outerShdw>
                </a:effectLst>
                <a:tableStyleId>{5940675A-B579-460E-94D1-54222C63F5DA}</a:tableStyleId>
              </a:tblPr>
              <a:tblGrid>
                <a:gridCol w="1936376">
                  <a:extLst>
                    <a:ext uri="{9D8B030D-6E8A-4147-A177-3AD203B41FA5}">
                      <a16:colId xmlns:a16="http://schemas.microsoft.com/office/drawing/2014/main" val="880419598"/>
                    </a:ext>
                  </a:extLst>
                </a:gridCol>
              </a:tblGrid>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baseline="0" dirty="0">
                          <a:solidFill>
                            <a:schemeClr val="bg1"/>
                          </a:solidFill>
                          <a:latin typeface="Calibri Light" panose="020F0302020204030204" pitchFamily="34" charset="0"/>
                          <a:cs typeface="Calibri Light" panose="020F0302020204030204" pitchFamily="34" charset="0"/>
                        </a:rPr>
                        <a:t>Design &amp; Define</a:t>
                      </a:r>
                    </a:p>
                  </a:txBody>
                  <a:tcPr marL="144000" marR="108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64584479"/>
                  </a:ext>
                </a:extLst>
              </a:tr>
              <a:tr h="792000">
                <a:tc>
                  <a:txBody>
                    <a:bodyPr/>
                    <a:lstStyle/>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Workstreams defined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Working groups formed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User Requirements gathered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Digital Tools initiated </a:t>
                      </a:r>
                    </a:p>
                  </a:txBody>
                  <a:tcPr marL="72000" marR="72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0836835"/>
                  </a:ext>
                </a:extLst>
              </a:tr>
            </a:tbl>
          </a:graphicData>
        </a:graphic>
      </p:graphicFrame>
      <p:graphicFrame>
        <p:nvGraphicFramePr>
          <p:cNvPr id="30" name="Table 29">
            <a:extLst>
              <a:ext uri="{FF2B5EF4-FFF2-40B4-BE49-F238E27FC236}">
                <a16:creationId xmlns:a16="http://schemas.microsoft.com/office/drawing/2014/main" id="{CD1392C4-D0F7-4E90-9677-3E615B59F627}"/>
              </a:ext>
            </a:extLst>
          </p:cNvPr>
          <p:cNvGraphicFramePr>
            <a:graphicFrameLocks noGrp="1"/>
          </p:cNvGraphicFramePr>
          <p:nvPr>
            <p:extLst>
              <p:ext uri="{D42A27DB-BD31-4B8C-83A1-F6EECF244321}">
                <p14:modId xmlns:p14="http://schemas.microsoft.com/office/powerpoint/2010/main" val="1065072036"/>
              </p:ext>
            </p:extLst>
          </p:nvPr>
        </p:nvGraphicFramePr>
        <p:xfrm>
          <a:off x="3605147" y="1304925"/>
          <a:ext cx="1936376" cy="1080000"/>
        </p:xfrm>
        <a:graphic>
          <a:graphicData uri="http://schemas.openxmlformats.org/drawingml/2006/table">
            <a:tbl>
              <a:tblPr firstRow="1" bandRow="1">
                <a:effectLst>
                  <a:outerShdw blurRad="50800" dist="38100" dir="5400000" algn="t" rotWithShape="0">
                    <a:prstClr val="black">
                      <a:alpha val="15000"/>
                    </a:prstClr>
                  </a:outerShdw>
                </a:effectLst>
                <a:tableStyleId>{5940675A-B579-460E-94D1-54222C63F5DA}</a:tableStyleId>
              </a:tblPr>
              <a:tblGrid>
                <a:gridCol w="1936376">
                  <a:extLst>
                    <a:ext uri="{9D8B030D-6E8A-4147-A177-3AD203B41FA5}">
                      <a16:colId xmlns:a16="http://schemas.microsoft.com/office/drawing/2014/main" val="880419598"/>
                    </a:ext>
                  </a:extLst>
                </a:gridCol>
              </a:tblGrid>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baseline="0" dirty="0">
                          <a:solidFill>
                            <a:schemeClr val="bg1"/>
                          </a:solidFill>
                          <a:latin typeface="Calibri Light" panose="020F0302020204030204" pitchFamily="34" charset="0"/>
                          <a:cs typeface="Calibri Light" panose="020F0302020204030204" pitchFamily="34" charset="0"/>
                        </a:rPr>
                        <a:t>Training</a:t>
                      </a:r>
                    </a:p>
                  </a:txBody>
                  <a:tcPr marL="144000" marR="108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64584479"/>
                  </a:ext>
                </a:extLst>
              </a:tr>
              <a:tr h="792000">
                <a:tc>
                  <a:txBody>
                    <a:bodyPr/>
                    <a:lstStyle/>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End Users identified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Virtual training developed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Benefits clarified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Positive feedback received</a:t>
                      </a:r>
                    </a:p>
                  </a:txBody>
                  <a:tcPr marL="72000" marR="72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0836835"/>
                  </a:ext>
                </a:extLst>
              </a:tr>
            </a:tbl>
          </a:graphicData>
        </a:graphic>
      </p:graphicFrame>
      <p:graphicFrame>
        <p:nvGraphicFramePr>
          <p:cNvPr id="31" name="Table 30">
            <a:extLst>
              <a:ext uri="{FF2B5EF4-FFF2-40B4-BE49-F238E27FC236}">
                <a16:creationId xmlns:a16="http://schemas.microsoft.com/office/drawing/2014/main" id="{14667E7B-EE0E-4009-AF39-4864E03AF2A9}"/>
              </a:ext>
            </a:extLst>
          </p:cNvPr>
          <p:cNvGraphicFramePr>
            <a:graphicFrameLocks noGrp="1"/>
          </p:cNvGraphicFramePr>
          <p:nvPr>
            <p:extLst>
              <p:ext uri="{D42A27DB-BD31-4B8C-83A1-F6EECF244321}">
                <p14:modId xmlns:p14="http://schemas.microsoft.com/office/powerpoint/2010/main" val="2508941232"/>
              </p:ext>
            </p:extLst>
          </p:nvPr>
        </p:nvGraphicFramePr>
        <p:xfrm>
          <a:off x="5158329" y="3644400"/>
          <a:ext cx="1936376" cy="1080000"/>
        </p:xfrm>
        <a:graphic>
          <a:graphicData uri="http://schemas.openxmlformats.org/drawingml/2006/table">
            <a:tbl>
              <a:tblPr firstRow="1" bandRow="1">
                <a:effectLst>
                  <a:outerShdw blurRad="50800" dist="38100" dir="5400000" algn="t" rotWithShape="0">
                    <a:prstClr val="black">
                      <a:alpha val="15000"/>
                    </a:prstClr>
                  </a:outerShdw>
                </a:effectLst>
                <a:tableStyleId>{5940675A-B579-460E-94D1-54222C63F5DA}</a:tableStyleId>
              </a:tblPr>
              <a:tblGrid>
                <a:gridCol w="1936376">
                  <a:extLst>
                    <a:ext uri="{9D8B030D-6E8A-4147-A177-3AD203B41FA5}">
                      <a16:colId xmlns:a16="http://schemas.microsoft.com/office/drawing/2014/main" val="880419598"/>
                    </a:ext>
                  </a:extLst>
                </a:gridCol>
              </a:tblGrid>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baseline="0" dirty="0">
                          <a:solidFill>
                            <a:schemeClr val="bg1"/>
                          </a:solidFill>
                          <a:latin typeface="Calibri Light" panose="020F0302020204030204" pitchFamily="34" charset="0"/>
                          <a:cs typeface="Calibri Light" panose="020F0302020204030204" pitchFamily="34" charset="0"/>
                        </a:rPr>
                        <a:t>Develop</a:t>
                      </a:r>
                    </a:p>
                  </a:txBody>
                  <a:tcPr marL="144000" marR="108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64584479"/>
                  </a:ext>
                </a:extLst>
              </a:tr>
              <a:tr h="792000">
                <a:tc>
                  <a:txBody>
                    <a:bodyPr/>
                    <a:lstStyle/>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Digital Tools developed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Risk highlighted and mitigated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User requirements prioritised</a:t>
                      </a:r>
                    </a:p>
                  </a:txBody>
                  <a:tcPr marL="72000" marR="72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0836835"/>
                  </a:ext>
                </a:extLst>
              </a:tr>
            </a:tbl>
          </a:graphicData>
        </a:graphic>
      </p:graphicFrame>
      <p:graphicFrame>
        <p:nvGraphicFramePr>
          <p:cNvPr id="32" name="Table 31">
            <a:extLst>
              <a:ext uri="{FF2B5EF4-FFF2-40B4-BE49-F238E27FC236}">
                <a16:creationId xmlns:a16="http://schemas.microsoft.com/office/drawing/2014/main" id="{D5F8689E-DCA4-44A5-9BB4-5E64B1344F84}"/>
              </a:ext>
            </a:extLst>
          </p:cNvPr>
          <p:cNvGraphicFramePr>
            <a:graphicFrameLocks noGrp="1"/>
          </p:cNvGraphicFramePr>
          <p:nvPr>
            <p:extLst>
              <p:ext uri="{D42A27DB-BD31-4B8C-83A1-F6EECF244321}">
                <p14:modId xmlns:p14="http://schemas.microsoft.com/office/powerpoint/2010/main" val="362018651"/>
              </p:ext>
            </p:extLst>
          </p:nvPr>
        </p:nvGraphicFramePr>
        <p:xfrm>
          <a:off x="6507230" y="1304925"/>
          <a:ext cx="2340000" cy="1080000"/>
        </p:xfrm>
        <a:graphic>
          <a:graphicData uri="http://schemas.openxmlformats.org/drawingml/2006/table">
            <a:tbl>
              <a:tblPr firstRow="1" bandRow="1">
                <a:effectLst>
                  <a:outerShdw blurRad="50800" dist="38100" dir="5400000" algn="t" rotWithShape="0">
                    <a:prstClr val="black">
                      <a:alpha val="15000"/>
                    </a:prstClr>
                  </a:outerShdw>
                </a:effectLst>
                <a:tableStyleId>{5940675A-B579-460E-94D1-54222C63F5DA}</a:tableStyleId>
              </a:tblPr>
              <a:tblGrid>
                <a:gridCol w="2340000">
                  <a:extLst>
                    <a:ext uri="{9D8B030D-6E8A-4147-A177-3AD203B41FA5}">
                      <a16:colId xmlns:a16="http://schemas.microsoft.com/office/drawing/2014/main" val="880419598"/>
                    </a:ext>
                  </a:extLst>
                </a:gridCol>
              </a:tblGrid>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baseline="0" dirty="0">
                          <a:solidFill>
                            <a:schemeClr val="bg1"/>
                          </a:solidFill>
                          <a:latin typeface="Calibri Light" panose="020F0302020204030204" pitchFamily="34" charset="0"/>
                          <a:cs typeface="Calibri Light" panose="020F0302020204030204" pitchFamily="34" charset="0"/>
                        </a:rPr>
                        <a:t>Validation</a:t>
                      </a:r>
                    </a:p>
                  </a:txBody>
                  <a:tcPr marL="144000" marR="108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64584479"/>
                  </a:ext>
                </a:extLst>
              </a:tr>
              <a:tr h="792000">
                <a:tc>
                  <a:txBody>
                    <a:bodyPr/>
                    <a:lstStyle/>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Digital tools deployed</a:t>
                      </a:r>
                    </a:p>
                    <a:p>
                      <a:pPr marL="108000" marR="0" lvl="0" indent="-108000" algn="l" defTabSz="914400" rtl="0" eaLnBrk="1" fontAlgn="auto" hangingPunct="1">
                        <a:lnSpc>
                          <a:spcPts val="11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Case Studies initiated at pharmaceutical partners</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Feedback gathered from end users</a:t>
                      </a:r>
                    </a:p>
                  </a:txBody>
                  <a:tcPr marL="72000" marR="72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0836835"/>
                  </a:ext>
                </a:extLst>
              </a:tr>
            </a:tbl>
          </a:graphicData>
        </a:graphic>
      </p:graphicFrame>
      <p:graphicFrame>
        <p:nvGraphicFramePr>
          <p:cNvPr id="33" name="Table 32">
            <a:extLst>
              <a:ext uri="{FF2B5EF4-FFF2-40B4-BE49-F238E27FC236}">
                <a16:creationId xmlns:a16="http://schemas.microsoft.com/office/drawing/2014/main" id="{98D46131-EF23-4055-A154-5C90313708D7}"/>
              </a:ext>
            </a:extLst>
          </p:cNvPr>
          <p:cNvGraphicFramePr>
            <a:graphicFrameLocks noGrp="1"/>
          </p:cNvGraphicFramePr>
          <p:nvPr>
            <p:extLst>
              <p:ext uri="{D42A27DB-BD31-4B8C-83A1-F6EECF244321}">
                <p14:modId xmlns:p14="http://schemas.microsoft.com/office/powerpoint/2010/main" val="2112852863"/>
              </p:ext>
            </p:extLst>
          </p:nvPr>
        </p:nvGraphicFramePr>
        <p:xfrm>
          <a:off x="8064231" y="3644900"/>
          <a:ext cx="2402732" cy="1079500"/>
        </p:xfrm>
        <a:graphic>
          <a:graphicData uri="http://schemas.openxmlformats.org/drawingml/2006/table">
            <a:tbl>
              <a:tblPr firstRow="1" bandRow="1">
                <a:effectLst>
                  <a:outerShdw blurRad="50800" dist="38100" dir="5400000" algn="t" rotWithShape="0">
                    <a:prstClr val="black">
                      <a:alpha val="15000"/>
                    </a:prstClr>
                  </a:outerShdw>
                </a:effectLst>
                <a:tableStyleId>{5940675A-B579-460E-94D1-54222C63F5DA}</a:tableStyleId>
              </a:tblPr>
              <a:tblGrid>
                <a:gridCol w="2402732">
                  <a:extLst>
                    <a:ext uri="{9D8B030D-6E8A-4147-A177-3AD203B41FA5}">
                      <a16:colId xmlns:a16="http://schemas.microsoft.com/office/drawing/2014/main" val="880419598"/>
                    </a:ext>
                  </a:extLst>
                </a:gridCol>
              </a:tblGrid>
              <a:tr h="287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baseline="0" dirty="0">
                          <a:solidFill>
                            <a:schemeClr val="bg1"/>
                          </a:solidFill>
                          <a:latin typeface="Calibri Light" panose="020F0302020204030204" pitchFamily="34" charset="0"/>
                          <a:cs typeface="Calibri Light" panose="020F0302020204030204" pitchFamily="34" charset="0"/>
                        </a:rPr>
                        <a:t>Feedback</a:t>
                      </a:r>
                    </a:p>
                  </a:txBody>
                  <a:tcPr marL="144000" marR="108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64584479"/>
                  </a:ext>
                </a:extLst>
              </a:tr>
              <a:tr h="791633">
                <a:tc>
                  <a:txBody>
                    <a:bodyPr/>
                    <a:lstStyle/>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Feedback collated through </a:t>
                      </a:r>
                      <a:r>
                        <a:rPr kumimoji="0" lang="en-GB" sz="1000" b="0" i="0" u="none" strike="noStrike" kern="1200" cap="none" spc="0" baseline="0" dirty="0" err="1">
                          <a:solidFill>
                            <a:schemeClr val="tx1"/>
                          </a:solidFill>
                          <a:latin typeface="Calibri Light" panose="020F0302020204030204" pitchFamily="34" charset="0"/>
                          <a:cs typeface="Calibri Light" panose="020F0302020204030204" pitchFamily="34" charset="0"/>
                        </a:rPr>
                        <a:t>VoC</a:t>
                      </a: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 </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Continuous improvements to digital tools</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Latest version deployed</a:t>
                      </a:r>
                    </a:p>
                  </a:txBody>
                  <a:tcPr marL="72000" marR="72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0836835"/>
                  </a:ext>
                </a:extLst>
              </a:tr>
            </a:tbl>
          </a:graphicData>
        </a:graphic>
      </p:graphicFrame>
      <p:graphicFrame>
        <p:nvGraphicFramePr>
          <p:cNvPr id="34" name="Table 33">
            <a:extLst>
              <a:ext uri="{FF2B5EF4-FFF2-40B4-BE49-F238E27FC236}">
                <a16:creationId xmlns:a16="http://schemas.microsoft.com/office/drawing/2014/main" id="{19FB727A-BCD5-470F-ABBF-C256AAA21927}"/>
              </a:ext>
            </a:extLst>
          </p:cNvPr>
          <p:cNvGraphicFramePr>
            <a:graphicFrameLocks noGrp="1"/>
          </p:cNvGraphicFramePr>
          <p:nvPr>
            <p:extLst>
              <p:ext uri="{D42A27DB-BD31-4B8C-83A1-F6EECF244321}">
                <p14:modId xmlns:p14="http://schemas.microsoft.com/office/powerpoint/2010/main" val="4177877437"/>
              </p:ext>
            </p:extLst>
          </p:nvPr>
        </p:nvGraphicFramePr>
        <p:xfrm>
          <a:off x="9808725" y="1304925"/>
          <a:ext cx="1944000" cy="1080000"/>
        </p:xfrm>
        <a:graphic>
          <a:graphicData uri="http://schemas.openxmlformats.org/drawingml/2006/table">
            <a:tbl>
              <a:tblPr firstRow="1" bandRow="1">
                <a:effectLst>
                  <a:outerShdw blurRad="50800" dist="38100" dir="5400000" algn="t" rotWithShape="0">
                    <a:prstClr val="black">
                      <a:alpha val="15000"/>
                    </a:prstClr>
                  </a:outerShdw>
                </a:effectLst>
                <a:tableStyleId>{5940675A-B579-460E-94D1-54222C63F5DA}</a:tableStyleId>
              </a:tblPr>
              <a:tblGrid>
                <a:gridCol w="1944000">
                  <a:extLst>
                    <a:ext uri="{9D8B030D-6E8A-4147-A177-3AD203B41FA5}">
                      <a16:colId xmlns:a16="http://schemas.microsoft.com/office/drawing/2014/main" val="880419598"/>
                    </a:ext>
                  </a:extLst>
                </a:gridCol>
              </a:tblGrid>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baseline="0" dirty="0">
                          <a:solidFill>
                            <a:schemeClr val="bg1"/>
                          </a:solidFill>
                          <a:latin typeface="Calibri Light" panose="020F0302020204030204" pitchFamily="34" charset="0"/>
                          <a:cs typeface="Calibri Light" panose="020F0302020204030204" pitchFamily="34" charset="0"/>
                        </a:rPr>
                        <a:t>Roadshow</a:t>
                      </a:r>
                    </a:p>
                  </a:txBody>
                  <a:tcPr marL="144000" marR="108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64584479"/>
                  </a:ext>
                </a:extLst>
              </a:tr>
              <a:tr h="792000">
                <a:tc>
                  <a:txBody>
                    <a:bodyPr/>
                    <a:lstStyle/>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Digital tools demonstrated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Case Studies verified</a:t>
                      </a:r>
                    </a:p>
                    <a:p>
                      <a:pPr marL="108000" marR="0" lvl="0" indent="-108000" algn="l" defTabSz="914400" rtl="0" eaLnBrk="1" fontAlgn="auto" hangingPunct="1">
                        <a:lnSpc>
                          <a:spcPts val="900"/>
                        </a:lnSpc>
                        <a:spcBef>
                          <a:spcPts val="0"/>
                        </a:spcBef>
                        <a:spcAft>
                          <a:spcPts val="400"/>
                        </a:spcAft>
                        <a:buClr>
                          <a:schemeClr val="accent2"/>
                        </a:buClr>
                        <a:buFont typeface="Arial" panose="020B0604020202020204" pitchFamily="34" charset="0"/>
                        <a:buChar char="•"/>
                      </a:pPr>
                      <a:r>
                        <a:rPr kumimoji="0" lang="en-GB" sz="1000" b="0" i="0" u="none" strike="noStrike" kern="1200" cap="none" spc="0" baseline="0" dirty="0">
                          <a:solidFill>
                            <a:schemeClr val="tx1"/>
                          </a:solidFill>
                          <a:latin typeface="Calibri Light" panose="020F0302020204030204" pitchFamily="34" charset="0"/>
                          <a:cs typeface="Calibri Light" panose="020F0302020204030204" pitchFamily="34" charset="0"/>
                        </a:rPr>
                        <a:t>Benefits realised and promoted</a:t>
                      </a:r>
                    </a:p>
                  </a:txBody>
                  <a:tcPr marL="72000" marR="72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0836835"/>
                  </a:ext>
                </a:extLst>
              </a:tr>
            </a:tbl>
          </a:graphicData>
        </a:graphic>
      </p:graphicFrame>
      <p:pic>
        <p:nvPicPr>
          <p:cNvPr id="35" name="Picture 34" descr="A picture containing graphical user interface&#10;&#10;Description automatically generated">
            <a:extLst>
              <a:ext uri="{FF2B5EF4-FFF2-40B4-BE49-F238E27FC236}">
                <a16:creationId xmlns:a16="http://schemas.microsoft.com/office/drawing/2014/main" id="{C381C48A-00F7-4926-A57E-B84CDBAA9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4860" y="441193"/>
            <a:ext cx="1807692" cy="469424"/>
          </a:xfrm>
          <a:prstGeom prst="rect">
            <a:avLst/>
          </a:prstGeom>
        </p:spPr>
      </p:pic>
      <p:grpSp>
        <p:nvGrpSpPr>
          <p:cNvPr id="36" name="Group 35">
            <a:extLst>
              <a:ext uri="{FF2B5EF4-FFF2-40B4-BE49-F238E27FC236}">
                <a16:creationId xmlns:a16="http://schemas.microsoft.com/office/drawing/2014/main" id="{F45FF31E-83F3-4EF5-AC24-462BD346A25D}"/>
              </a:ext>
            </a:extLst>
          </p:cNvPr>
          <p:cNvGrpSpPr/>
          <p:nvPr/>
        </p:nvGrpSpPr>
        <p:grpSpPr>
          <a:xfrm>
            <a:off x="407988" y="5026515"/>
            <a:ext cx="11376026" cy="1177046"/>
            <a:chOff x="407988" y="4931925"/>
            <a:chExt cx="11376026" cy="1177046"/>
          </a:xfrm>
        </p:grpSpPr>
        <p:sp>
          <p:nvSpPr>
            <p:cNvPr id="37" name="Rectangle 36">
              <a:extLst>
                <a:ext uri="{FF2B5EF4-FFF2-40B4-BE49-F238E27FC236}">
                  <a16:creationId xmlns:a16="http://schemas.microsoft.com/office/drawing/2014/main" id="{3AA74F56-8A5C-44B9-95B9-37C8976A2134}"/>
                </a:ext>
              </a:extLst>
            </p:cNvPr>
            <p:cNvSpPr/>
            <p:nvPr/>
          </p:nvSpPr>
          <p:spPr>
            <a:xfrm>
              <a:off x="407988" y="4931925"/>
              <a:ext cx="11376025" cy="1177046"/>
            </a:xfrm>
            <a:prstGeom prst="rect">
              <a:avLst/>
            </a:prstGeom>
            <a:solidFill>
              <a:schemeClr val="bg1"/>
            </a:solidFill>
            <a:ln w="6350">
              <a:solidFill>
                <a:schemeClr val="tx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spcAft>
                  <a:spcPts val="600"/>
                </a:spcAft>
              </a:pPr>
              <a:endParaRPr lang="en-GB" dirty="0" err="1"/>
            </a:p>
          </p:txBody>
        </p:sp>
        <p:sp>
          <p:nvSpPr>
            <p:cNvPr id="38" name="Text Placeholder 4">
              <a:extLst>
                <a:ext uri="{FF2B5EF4-FFF2-40B4-BE49-F238E27FC236}">
                  <a16:creationId xmlns:a16="http://schemas.microsoft.com/office/drawing/2014/main" id="{046A3370-D076-4929-9A92-8108EF9894EC}"/>
                </a:ext>
              </a:extLst>
            </p:cNvPr>
            <p:cNvSpPr txBox="1">
              <a:spLocks/>
            </p:cNvSpPr>
            <p:nvPr/>
          </p:nvSpPr>
          <p:spPr>
            <a:xfrm>
              <a:off x="415315" y="4962188"/>
              <a:ext cx="3527426" cy="423863"/>
            </a:xfrm>
            <a:prstGeom prst="rect">
              <a:avLst/>
            </a:prstGeom>
          </p:spPr>
          <p:txBody>
            <a:bodyPr/>
            <a:lstStyle>
              <a:defPPr>
                <a:defRPr lang="en-US"/>
              </a:defPPr>
              <a:lvl1pPr indent="0" algn="ctr">
                <a:lnSpc>
                  <a:spcPct val="100000"/>
                </a:lnSpc>
                <a:spcBef>
                  <a:spcPts val="0"/>
                </a:spcBef>
                <a:spcAft>
                  <a:spcPts val="1200"/>
                </a:spcAft>
                <a:buFont typeface="Arial" panose="020B0604020202020204" pitchFamily="34" charset="0"/>
                <a:buNone/>
                <a:defRPr sz="1600">
                  <a:latin typeface="Calibri Light" panose="020F0302020204030204" pitchFamily="34" charset="0"/>
                  <a:cs typeface="Calibri Light" panose="020F0302020204030204" pitchFamily="34" charset="0"/>
                </a:defRPr>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sz="240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sz="200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Academic Partners</a:t>
              </a:r>
            </a:p>
          </p:txBody>
        </p:sp>
        <p:sp>
          <p:nvSpPr>
            <p:cNvPr id="39" name="Text Placeholder 6">
              <a:extLst>
                <a:ext uri="{FF2B5EF4-FFF2-40B4-BE49-F238E27FC236}">
                  <a16:creationId xmlns:a16="http://schemas.microsoft.com/office/drawing/2014/main" id="{42D6C30E-B2E9-4D8C-B1BA-CE4E892B94DF}"/>
                </a:ext>
              </a:extLst>
            </p:cNvPr>
            <p:cNvSpPr txBox="1">
              <a:spLocks/>
            </p:cNvSpPr>
            <p:nvPr/>
          </p:nvSpPr>
          <p:spPr>
            <a:xfrm>
              <a:off x="4303102" y="4962188"/>
              <a:ext cx="3600445" cy="423863"/>
            </a:xfrm>
            <a:prstGeom prst="rect">
              <a:avLst/>
            </a:prstGeom>
          </p:spPr>
          <p:txBody>
            <a:bodyPr/>
            <a:lstStyle>
              <a:defPPr>
                <a:defRPr lang="en-US"/>
              </a:defPPr>
              <a:lvl1pPr indent="0" algn="ctr">
                <a:lnSpc>
                  <a:spcPct val="100000"/>
                </a:lnSpc>
                <a:spcBef>
                  <a:spcPts val="0"/>
                </a:spcBef>
                <a:spcAft>
                  <a:spcPts val="1200"/>
                </a:spcAft>
                <a:buFont typeface="Arial" panose="020B0604020202020204" pitchFamily="34" charset="0"/>
                <a:buNone/>
                <a:defRPr sz="1600">
                  <a:latin typeface="Calibri Light" panose="020F0302020204030204" pitchFamily="34" charset="0"/>
                  <a:cs typeface="Calibri Light" panose="020F0302020204030204" pitchFamily="34" charset="0"/>
                </a:defRPr>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sz="240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sz="200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Subject Matter Experts</a:t>
              </a:r>
            </a:p>
          </p:txBody>
        </p:sp>
        <p:sp>
          <p:nvSpPr>
            <p:cNvPr id="40" name="Text Placeholder 8">
              <a:extLst>
                <a:ext uri="{FF2B5EF4-FFF2-40B4-BE49-F238E27FC236}">
                  <a16:creationId xmlns:a16="http://schemas.microsoft.com/office/drawing/2014/main" id="{AD8E53EE-695A-4A7F-8B2A-B9DD0F49C8AA}"/>
                </a:ext>
              </a:extLst>
            </p:cNvPr>
            <p:cNvSpPr txBox="1">
              <a:spLocks/>
            </p:cNvSpPr>
            <p:nvPr/>
          </p:nvSpPr>
          <p:spPr>
            <a:xfrm>
              <a:off x="8225004" y="4962188"/>
              <a:ext cx="3559010" cy="423863"/>
            </a:xfrm>
            <a:prstGeom prst="rect">
              <a:avLst/>
            </a:prstGeom>
          </p:spPr>
          <p:txBody>
            <a:bodyPr/>
            <a:lstStyle>
              <a:defPPr>
                <a:defRPr lang="en-US"/>
              </a:defPPr>
              <a:lvl1pPr indent="0" algn="ctr">
                <a:lnSpc>
                  <a:spcPct val="100000"/>
                </a:lnSpc>
                <a:spcBef>
                  <a:spcPts val="0"/>
                </a:spcBef>
                <a:spcAft>
                  <a:spcPts val="1200"/>
                </a:spcAft>
                <a:buFont typeface="Arial" panose="020B0604020202020204" pitchFamily="34" charset="0"/>
                <a:buNone/>
                <a:defRPr sz="1600">
                  <a:latin typeface="Calibri Light" panose="020F0302020204030204" pitchFamily="34" charset="0"/>
                  <a:cs typeface="Calibri Light" panose="020F0302020204030204" pitchFamily="34" charset="0"/>
                </a:defRPr>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sz="240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sz="200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Pharmaceutical Companies</a:t>
              </a:r>
            </a:p>
          </p:txBody>
        </p:sp>
        <p:cxnSp>
          <p:nvCxnSpPr>
            <p:cNvPr id="41" name="Straight Connector 40">
              <a:extLst>
                <a:ext uri="{FF2B5EF4-FFF2-40B4-BE49-F238E27FC236}">
                  <a16:creationId xmlns:a16="http://schemas.microsoft.com/office/drawing/2014/main" id="{3758D8F5-DDAE-4101-82E1-CB7680B3F0E5}"/>
                </a:ext>
              </a:extLst>
            </p:cNvPr>
            <p:cNvCxnSpPr>
              <a:cxnSpLocks/>
            </p:cNvCxnSpPr>
            <p:nvPr/>
          </p:nvCxnSpPr>
          <p:spPr>
            <a:xfrm>
              <a:off x="4124528" y="5117934"/>
              <a:ext cx="0" cy="866941"/>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C704E9-9727-4908-B7F6-18494AAE64F3}"/>
                </a:ext>
              </a:extLst>
            </p:cNvPr>
            <p:cNvCxnSpPr>
              <a:cxnSpLocks/>
            </p:cNvCxnSpPr>
            <p:nvPr/>
          </p:nvCxnSpPr>
          <p:spPr>
            <a:xfrm>
              <a:off x="8060987" y="5117934"/>
              <a:ext cx="0" cy="866941"/>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3" name="Picture 6" descr="University of Leeds-logo | Lancashire Science Festival">
              <a:extLst>
                <a:ext uri="{FF2B5EF4-FFF2-40B4-BE49-F238E27FC236}">
                  <a16:creationId xmlns:a16="http://schemas.microsoft.com/office/drawing/2014/main" id="{1109E498-6B3E-4C29-A1CB-A7506868049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8213" y="5539262"/>
              <a:ext cx="1263712" cy="4456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University of Sheffield – IBEC – INDONESIA BRITAIN EDUCATION CENTRE">
              <a:extLst>
                <a:ext uri="{FF2B5EF4-FFF2-40B4-BE49-F238E27FC236}">
                  <a16:creationId xmlns:a16="http://schemas.microsoft.com/office/drawing/2014/main" id="{D5679DE1-3229-483D-8FF0-2F11DC6977F8}"/>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l="14584" r="10997"/>
            <a:stretch/>
          </p:blipFill>
          <p:spPr bwMode="auto">
            <a:xfrm>
              <a:off x="1503598" y="5492748"/>
              <a:ext cx="1025593" cy="46294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Branding | University of Strathclyde">
              <a:extLst>
                <a:ext uri="{FF2B5EF4-FFF2-40B4-BE49-F238E27FC236}">
                  <a16:creationId xmlns:a16="http://schemas.microsoft.com/office/drawing/2014/main" id="{9BA9EA69-BAB4-46E5-99A5-DB0724D522E0}"/>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32480" y="5321030"/>
              <a:ext cx="599847" cy="6734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picture containing icon&#10;&#10;Description automatically generated">
              <a:extLst>
                <a:ext uri="{FF2B5EF4-FFF2-40B4-BE49-F238E27FC236}">
                  <a16:creationId xmlns:a16="http://schemas.microsoft.com/office/drawing/2014/main" id="{76190E8B-9194-4E57-B4BF-829034E25121}"/>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tretch>
              <a:fillRect/>
            </a:stretch>
          </p:blipFill>
          <p:spPr>
            <a:xfrm>
              <a:off x="7028199" y="5580707"/>
              <a:ext cx="868026" cy="306892"/>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CB182E33-DFEC-4433-932F-C85A2FCD85B1}"/>
                </a:ext>
              </a:extLst>
            </p:cNvPr>
            <p:cNvPicPr>
              <a:picLocks noChangeAspect="1"/>
            </p:cNvPicPr>
            <p:nvPr/>
          </p:nvPicPr>
          <p:blipFill>
            <a:blip r:embed="rId11" cstate="screen">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a:ext>
              </a:extLst>
            </a:blip>
            <a:stretch>
              <a:fillRect/>
            </a:stretch>
          </p:blipFill>
          <p:spPr>
            <a:xfrm>
              <a:off x="5923638" y="5562595"/>
              <a:ext cx="914907" cy="292596"/>
            </a:xfrm>
            <a:prstGeom prst="rect">
              <a:avLst/>
            </a:prstGeom>
          </p:spPr>
        </p:pic>
        <p:pic>
          <p:nvPicPr>
            <p:cNvPr id="48" name="Picture 47" descr="A picture containing square&#10;&#10;Description automatically generated">
              <a:extLst>
                <a:ext uri="{FF2B5EF4-FFF2-40B4-BE49-F238E27FC236}">
                  <a16:creationId xmlns:a16="http://schemas.microsoft.com/office/drawing/2014/main" id="{63282FFA-C365-4D39-8826-F206D5B246EE}"/>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a:ext>
              </a:extLst>
            </a:blip>
            <a:srcRect/>
            <a:stretch/>
          </p:blipFill>
          <p:spPr>
            <a:xfrm>
              <a:off x="4295776" y="5464973"/>
              <a:ext cx="721268" cy="449444"/>
            </a:xfrm>
            <a:prstGeom prst="rect">
              <a:avLst/>
            </a:prstGeom>
          </p:spPr>
        </p:pic>
        <p:pic>
          <p:nvPicPr>
            <p:cNvPr id="49" name="Picture 48" descr="Logo, company name&#10;&#10;Description automatically generated">
              <a:extLst>
                <a:ext uri="{FF2B5EF4-FFF2-40B4-BE49-F238E27FC236}">
                  <a16:creationId xmlns:a16="http://schemas.microsoft.com/office/drawing/2014/main" id="{16DF3B2C-C38E-4F80-8152-A3B01B78726E}"/>
                </a:ext>
              </a:extLst>
            </p:cNvPr>
            <p:cNvPicPr>
              <a:picLocks noChangeAspect="1"/>
            </p:cNvPicPr>
            <p:nvPr/>
          </p:nvPicPr>
          <p:blipFill>
            <a:blip r:embed="rId15" cstate="screen">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a:ext>
              </a:extLst>
            </a:blip>
            <a:stretch>
              <a:fillRect/>
            </a:stretch>
          </p:blipFill>
          <p:spPr>
            <a:xfrm>
              <a:off x="5053005" y="5500095"/>
              <a:ext cx="717301" cy="326773"/>
            </a:xfrm>
            <a:prstGeom prst="rect">
              <a:avLst/>
            </a:prstGeom>
          </p:spPr>
        </p:pic>
        <p:pic>
          <p:nvPicPr>
            <p:cNvPr id="50" name="Picture 2" descr="GlaxoSmithKline - Wikipedia">
              <a:extLst>
                <a:ext uri="{FF2B5EF4-FFF2-40B4-BE49-F238E27FC236}">
                  <a16:creationId xmlns:a16="http://schemas.microsoft.com/office/drawing/2014/main" id="{0182135A-57F5-4E69-A934-3B6E05B6E065}"/>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468505" y="5528669"/>
              <a:ext cx="541258" cy="465934"/>
            </a:xfrm>
            <a:prstGeom prst="rect">
              <a:avLst/>
            </a:prstGeom>
            <a:noFill/>
            <a:extLst>
              <a:ext uri="{909E8E84-426E-40DD-AFC4-6F175D3DCCD1}">
                <a14:hiddenFill xmlns:a14="http://schemas.microsoft.com/office/drawing/2010/main">
                  <a:solidFill>
                    <a:srgbClr val="FFFFFF"/>
                  </a:solidFill>
                </a14:hiddenFill>
              </a:ext>
            </a:extLst>
          </p:spPr>
        </p:pic>
        <p:pic>
          <p:nvPicPr>
            <p:cNvPr id="51" name="AstraZeneca logo colour">
              <a:extLst>
                <a:ext uri="{FF2B5EF4-FFF2-40B4-BE49-F238E27FC236}">
                  <a16:creationId xmlns:a16="http://schemas.microsoft.com/office/drawing/2014/main" id="{BC447334-61D3-4B33-9724-DE91E417A3AF}"/>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252952" y="5537318"/>
              <a:ext cx="1308915" cy="326081"/>
            </a:xfrm>
            <a:prstGeom prst="rect">
              <a:avLst/>
            </a:prstGeom>
          </p:spPr>
        </p:pic>
        <p:pic>
          <p:nvPicPr>
            <p:cNvPr id="52" name="Picture 14" descr="Pfizer introduces new logo in a &amp;#39;shift from commerce to science&amp;#39; - PMLiVE">
              <a:extLst>
                <a:ext uri="{FF2B5EF4-FFF2-40B4-BE49-F238E27FC236}">
                  <a16:creationId xmlns:a16="http://schemas.microsoft.com/office/drawing/2014/main" id="{40FE7D40-6790-4E9D-AB9A-A67355FCF4BF}"/>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8229803" y="5515581"/>
              <a:ext cx="997126" cy="4109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3" name="Straight Connector 52">
            <a:extLst>
              <a:ext uri="{FF2B5EF4-FFF2-40B4-BE49-F238E27FC236}">
                <a16:creationId xmlns:a16="http://schemas.microsoft.com/office/drawing/2014/main" id="{70EC31BD-324B-4520-905E-A7759AB4C7B1}"/>
              </a:ext>
            </a:extLst>
          </p:cNvPr>
          <p:cNvCxnSpPr>
            <a:cxnSpLocks/>
          </p:cNvCxnSpPr>
          <p:nvPr/>
        </p:nvCxnSpPr>
        <p:spPr>
          <a:xfrm>
            <a:off x="0" y="3029647"/>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444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5B052-9244-4962-8C46-5C950C99263E}"/>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267063C7-EF7A-494C-A18B-42F4C0792B4F}"/>
              </a:ext>
            </a:extLst>
          </p:cNvPr>
          <p:cNvSpPr>
            <a:spLocks noGrp="1"/>
          </p:cNvSpPr>
          <p:nvPr>
            <p:ph type="sldNum" sz="quarter" idx="12"/>
          </p:nvPr>
        </p:nvSpPr>
        <p:spPr/>
        <p:txBody>
          <a:bodyPr/>
          <a:lstStyle/>
          <a:p>
            <a:fld id="{F8E47D07-9D1E-4FE9-B31A-2F5863681021}" type="slidenum">
              <a:rPr lang="en-GB" smtClean="0"/>
              <a:pPr/>
              <a:t>23</a:t>
            </a:fld>
            <a:endParaRPr lang="en-GB"/>
          </a:p>
        </p:txBody>
      </p:sp>
      <p:sp>
        <p:nvSpPr>
          <p:cNvPr id="4" name="Text Placeholder 3">
            <a:extLst>
              <a:ext uri="{FF2B5EF4-FFF2-40B4-BE49-F238E27FC236}">
                <a16:creationId xmlns:a16="http://schemas.microsoft.com/office/drawing/2014/main" id="{D42DEF64-A2B2-4ED3-B7CC-3DB124743123}"/>
              </a:ext>
            </a:extLst>
          </p:cNvPr>
          <p:cNvSpPr>
            <a:spLocks noGrp="1"/>
          </p:cNvSpPr>
          <p:nvPr>
            <p:ph type="body" sz="quarter" idx="111"/>
          </p:nvPr>
        </p:nvSpPr>
        <p:spPr/>
        <p:txBody>
          <a:bodyPr/>
          <a:lstStyle/>
          <a:p>
            <a:endParaRPr lang="en-GB"/>
          </a:p>
        </p:txBody>
      </p:sp>
      <p:sp>
        <p:nvSpPr>
          <p:cNvPr id="5" name="Rectangle 4">
            <a:extLst>
              <a:ext uri="{FF2B5EF4-FFF2-40B4-BE49-F238E27FC236}">
                <a16:creationId xmlns:a16="http://schemas.microsoft.com/office/drawing/2014/main" id="{CC5A62CB-A904-47FD-82E8-717CDC89ECB4}"/>
              </a:ext>
            </a:extLst>
          </p:cNvPr>
          <p:cNvSpPr/>
          <p:nvPr/>
        </p:nvSpPr>
        <p:spPr>
          <a:xfrm>
            <a:off x="0" y="2013625"/>
            <a:ext cx="12192000" cy="4066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sp>
        <p:nvSpPr>
          <p:cNvPr id="6" name="Text Placeholder 12">
            <a:extLst>
              <a:ext uri="{FF2B5EF4-FFF2-40B4-BE49-F238E27FC236}">
                <a16:creationId xmlns:a16="http://schemas.microsoft.com/office/drawing/2014/main" id="{0A497694-B745-4018-B1BB-88ADD6183CAC}"/>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lvl1pPr marL="228600" indent="-228600">
              <a:lnSpc>
                <a:spcPct val="100000"/>
              </a:lnSpc>
              <a:spcBef>
                <a:spcPts val="600"/>
              </a:spcBef>
              <a:spcAft>
                <a:spcPts val="300"/>
              </a:spcAft>
              <a:buFont typeface="Arial" panose="020B0604020202020204" pitchFamily="34" charset="0"/>
              <a:buNone/>
              <a:defRPr sz="800"/>
            </a:lvl1pPr>
            <a:lvl2pPr marL="460800" marR="0" indent="-2304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30400">
              <a:lnSpc>
                <a:spcPct val="100000"/>
              </a:lnSpc>
              <a:spcBef>
                <a:spcPts val="0"/>
              </a:spcBef>
              <a:spcAft>
                <a:spcPts val="800"/>
              </a:spcAft>
              <a:buClrTx/>
              <a:buSzPct val="100000"/>
              <a:buFont typeface="Arial" panose="020B0604020202020204" pitchFamily="34" charset="0"/>
              <a:buChar char="•"/>
              <a:defRPr lang="en-US" sz="2000" dirty="0"/>
            </a:lvl3pPr>
            <a:lvl4pPr marL="921600" indent="-230400">
              <a:lnSpc>
                <a:spcPct val="100000"/>
              </a:lnSpc>
              <a:spcBef>
                <a:spcPts val="0"/>
              </a:spcBef>
              <a:spcAft>
                <a:spcPts val="800"/>
              </a:spcAft>
              <a:buClrTx/>
              <a:buSzPct val="100000"/>
              <a:buFont typeface="Arial" panose="020B0604020202020204" pitchFamily="34" charset="0"/>
              <a:buChar char="•"/>
              <a:defRPr lang="en-US" sz="2000" dirty="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GB" dirty="0"/>
          </a:p>
        </p:txBody>
      </p:sp>
      <p:pic>
        <p:nvPicPr>
          <p:cNvPr id="7" name="Picture 6" descr="A picture containing graphical user interface&#10;&#10;Description automatically generated">
            <a:extLst>
              <a:ext uri="{FF2B5EF4-FFF2-40B4-BE49-F238E27FC236}">
                <a16:creationId xmlns:a16="http://schemas.microsoft.com/office/drawing/2014/main" id="{205866E9-A4E8-4A7F-8DA4-54F853F476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4860" y="441193"/>
            <a:ext cx="1807692" cy="469424"/>
          </a:xfrm>
          <a:prstGeom prst="rect">
            <a:avLst/>
          </a:prstGeom>
        </p:spPr>
      </p:pic>
      <p:sp>
        <p:nvSpPr>
          <p:cNvPr id="8" name="Rectangle 7">
            <a:extLst>
              <a:ext uri="{FF2B5EF4-FFF2-40B4-BE49-F238E27FC236}">
                <a16:creationId xmlns:a16="http://schemas.microsoft.com/office/drawing/2014/main" id="{E67FC14F-1708-4D62-AD14-06E748A9F5A7}"/>
              </a:ext>
            </a:extLst>
          </p:cNvPr>
          <p:cNvSpPr/>
          <p:nvPr/>
        </p:nvSpPr>
        <p:spPr>
          <a:xfrm>
            <a:off x="407988" y="3741685"/>
            <a:ext cx="1440000" cy="1163690"/>
          </a:xfrm>
          <a:prstGeom prst="rect">
            <a:avLst/>
          </a:prstGeom>
          <a:solidFill>
            <a:schemeClr val="bg1"/>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288000" rIns="72000" bIns="36000" rtlCol="0" anchor="t">
            <a:normAutofit/>
          </a:bodyPr>
          <a:lstStyle/>
          <a:p>
            <a:pPr algn="ctr">
              <a:lnSpc>
                <a:spcPts val="1400"/>
              </a:lnSpc>
            </a:pPr>
            <a:r>
              <a:rPr lang="en-GB" sz="1200" dirty="0">
                <a:solidFill>
                  <a:schemeClr val="tx1"/>
                </a:solidFill>
                <a:latin typeface="Calibri Light" panose="020F0302020204030204" pitchFamily="34" charset="0"/>
                <a:cs typeface="Calibri Light" panose="020F0302020204030204" pitchFamily="34" charset="0"/>
              </a:rPr>
              <a:t>Use data to predict the optimum manufacturing route</a:t>
            </a:r>
          </a:p>
        </p:txBody>
      </p:sp>
      <p:sp>
        <p:nvSpPr>
          <p:cNvPr id="9" name="Rectangle 8">
            <a:extLst>
              <a:ext uri="{FF2B5EF4-FFF2-40B4-BE49-F238E27FC236}">
                <a16:creationId xmlns:a16="http://schemas.microsoft.com/office/drawing/2014/main" id="{71CC3ACA-00EA-4117-AFEA-4D8F72710AC6}"/>
              </a:ext>
            </a:extLst>
          </p:cNvPr>
          <p:cNvSpPr/>
          <p:nvPr/>
        </p:nvSpPr>
        <p:spPr>
          <a:xfrm>
            <a:off x="2061592" y="3743817"/>
            <a:ext cx="1440000" cy="1161558"/>
          </a:xfrm>
          <a:prstGeom prst="rect">
            <a:avLst/>
          </a:prstGeom>
          <a:solidFill>
            <a:schemeClr val="bg1"/>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288000" rIns="72000" bIns="36000" rtlCol="0" anchor="t">
            <a:normAutofit/>
          </a:bodyPr>
          <a:lstStyle/>
          <a:p>
            <a:pPr algn="ctr">
              <a:lnSpc>
                <a:spcPts val="1400"/>
              </a:lnSpc>
            </a:pPr>
            <a:r>
              <a:rPr lang="en-GB" sz="1200" dirty="0">
                <a:solidFill>
                  <a:schemeClr val="tx1"/>
                </a:solidFill>
                <a:latin typeface="Calibri Light" panose="020F0302020204030204" pitchFamily="34" charset="0"/>
                <a:cs typeface="Calibri Light" panose="020F0302020204030204" pitchFamily="34" charset="0"/>
              </a:rPr>
              <a:t>Simulate changes through digital technologies</a:t>
            </a:r>
          </a:p>
        </p:txBody>
      </p:sp>
      <p:sp>
        <p:nvSpPr>
          <p:cNvPr id="10" name="Rectangle 9">
            <a:extLst>
              <a:ext uri="{FF2B5EF4-FFF2-40B4-BE49-F238E27FC236}">
                <a16:creationId xmlns:a16="http://schemas.microsoft.com/office/drawing/2014/main" id="{CF05A2AE-0CBC-4659-AAC5-416729CB783B}"/>
              </a:ext>
            </a:extLst>
          </p:cNvPr>
          <p:cNvSpPr/>
          <p:nvPr/>
        </p:nvSpPr>
        <p:spPr>
          <a:xfrm>
            <a:off x="3715197" y="3743818"/>
            <a:ext cx="1440000" cy="1161557"/>
          </a:xfrm>
          <a:prstGeom prst="rect">
            <a:avLst/>
          </a:prstGeom>
          <a:solidFill>
            <a:schemeClr val="bg1"/>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288000" rIns="72000" bIns="36000" rtlCol="0" anchor="t">
            <a:normAutofit/>
          </a:bodyPr>
          <a:lstStyle/>
          <a:p>
            <a:pPr algn="ctr">
              <a:lnSpc>
                <a:spcPts val="1400"/>
              </a:lnSpc>
            </a:pPr>
            <a:r>
              <a:rPr lang="en-GB" sz="1200" dirty="0">
                <a:solidFill>
                  <a:schemeClr val="tx1"/>
                </a:solidFill>
                <a:latin typeface="Calibri Light" panose="020F0302020204030204" pitchFamily="34" charset="0"/>
                <a:cs typeface="Calibri Light" panose="020F0302020204030204" pitchFamily="34" charset="0"/>
              </a:rPr>
              <a:t>Develop the best process from </a:t>
            </a:r>
            <a:br>
              <a:rPr lang="en-GB" sz="1200" dirty="0">
                <a:solidFill>
                  <a:schemeClr val="tx1"/>
                </a:solidFill>
                <a:latin typeface="Calibri Light" panose="020F0302020204030204" pitchFamily="34" charset="0"/>
                <a:cs typeface="Calibri Light" panose="020F0302020204030204" pitchFamily="34" charset="0"/>
              </a:rPr>
            </a:br>
            <a:r>
              <a:rPr lang="en-GB" sz="1200" dirty="0">
                <a:solidFill>
                  <a:schemeClr val="tx1"/>
                </a:solidFill>
                <a:latin typeface="Calibri Light" panose="020F0302020204030204" pitchFamily="34" charset="0"/>
                <a:cs typeface="Calibri Light" panose="020F0302020204030204" pitchFamily="34" charset="0"/>
              </a:rPr>
              <a:t>the start</a:t>
            </a:r>
          </a:p>
        </p:txBody>
      </p:sp>
      <p:sp>
        <p:nvSpPr>
          <p:cNvPr id="11" name="Rectangle 10">
            <a:extLst>
              <a:ext uri="{FF2B5EF4-FFF2-40B4-BE49-F238E27FC236}">
                <a16:creationId xmlns:a16="http://schemas.microsoft.com/office/drawing/2014/main" id="{4B338B34-9859-469F-B271-DDE64832006F}"/>
              </a:ext>
            </a:extLst>
          </p:cNvPr>
          <p:cNvSpPr/>
          <p:nvPr/>
        </p:nvSpPr>
        <p:spPr>
          <a:xfrm>
            <a:off x="5368802" y="3745950"/>
            <a:ext cx="1440000" cy="1159425"/>
          </a:xfrm>
          <a:prstGeom prst="rect">
            <a:avLst/>
          </a:prstGeom>
          <a:solidFill>
            <a:schemeClr val="bg1"/>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288000" rIns="72000" bIns="36000" rtlCol="0" anchor="t">
            <a:normAutofit/>
          </a:bodyPr>
          <a:lstStyle/>
          <a:p>
            <a:pPr algn="ctr">
              <a:lnSpc>
                <a:spcPts val="1400"/>
              </a:lnSpc>
            </a:pPr>
            <a:r>
              <a:rPr lang="en-GB" sz="1200" dirty="0">
                <a:solidFill>
                  <a:schemeClr val="tx1"/>
                </a:solidFill>
                <a:latin typeface="Calibri Light" panose="020F0302020204030204" pitchFamily="34" charset="0"/>
                <a:cs typeface="Calibri Light" panose="020F0302020204030204" pitchFamily="34" charset="0"/>
              </a:rPr>
              <a:t>Ensure 100% quality every time</a:t>
            </a:r>
          </a:p>
        </p:txBody>
      </p:sp>
      <p:sp>
        <p:nvSpPr>
          <p:cNvPr id="12" name="Rectangle 11">
            <a:extLst>
              <a:ext uri="{FF2B5EF4-FFF2-40B4-BE49-F238E27FC236}">
                <a16:creationId xmlns:a16="http://schemas.microsoft.com/office/drawing/2014/main" id="{6F4700E9-669E-4F0E-B33B-128FA1A861EB}"/>
              </a:ext>
            </a:extLst>
          </p:cNvPr>
          <p:cNvSpPr/>
          <p:nvPr/>
        </p:nvSpPr>
        <p:spPr>
          <a:xfrm>
            <a:off x="7022406" y="3743817"/>
            <a:ext cx="1440000" cy="1161558"/>
          </a:xfrm>
          <a:prstGeom prst="rect">
            <a:avLst/>
          </a:prstGeom>
          <a:solidFill>
            <a:schemeClr val="bg1"/>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288000" rIns="72000" bIns="36000" rtlCol="0" anchor="t">
            <a:normAutofit/>
          </a:bodyPr>
          <a:lstStyle/>
          <a:p>
            <a:pPr algn="ctr">
              <a:lnSpc>
                <a:spcPts val="1400"/>
              </a:lnSpc>
            </a:pPr>
            <a:r>
              <a:rPr lang="en-GB" sz="1200" dirty="0">
                <a:solidFill>
                  <a:schemeClr val="tx1"/>
                </a:solidFill>
                <a:latin typeface="Calibri Light" panose="020F0302020204030204" pitchFamily="34" charset="0"/>
                <a:cs typeface="Calibri Light" panose="020F0302020204030204" pitchFamily="34" charset="0"/>
              </a:rPr>
              <a:t>Build in operational excellence </a:t>
            </a:r>
            <a:br>
              <a:rPr lang="en-GB" sz="1200" dirty="0">
                <a:solidFill>
                  <a:schemeClr val="tx1"/>
                </a:solidFill>
                <a:latin typeface="Calibri Light" panose="020F0302020204030204" pitchFamily="34" charset="0"/>
                <a:cs typeface="Calibri Light" panose="020F0302020204030204" pitchFamily="34" charset="0"/>
              </a:rPr>
            </a:br>
            <a:r>
              <a:rPr lang="en-GB" sz="1200" dirty="0">
                <a:solidFill>
                  <a:schemeClr val="tx1"/>
                </a:solidFill>
                <a:latin typeface="Calibri Light" panose="020F0302020204030204" pitchFamily="34" charset="0"/>
                <a:cs typeface="Calibri Light" panose="020F0302020204030204" pitchFamily="34" charset="0"/>
              </a:rPr>
              <a:t>through robust manufacturing</a:t>
            </a:r>
          </a:p>
        </p:txBody>
      </p:sp>
      <p:sp>
        <p:nvSpPr>
          <p:cNvPr id="13" name="Rectangle 12">
            <a:extLst>
              <a:ext uri="{FF2B5EF4-FFF2-40B4-BE49-F238E27FC236}">
                <a16:creationId xmlns:a16="http://schemas.microsoft.com/office/drawing/2014/main" id="{BA73FA91-E8CC-4545-8867-F74A0CF7947A}"/>
              </a:ext>
            </a:extLst>
          </p:cNvPr>
          <p:cNvSpPr/>
          <p:nvPr/>
        </p:nvSpPr>
        <p:spPr>
          <a:xfrm>
            <a:off x="8676010" y="3743818"/>
            <a:ext cx="1440000" cy="1161557"/>
          </a:xfrm>
          <a:prstGeom prst="rect">
            <a:avLst/>
          </a:prstGeom>
          <a:solidFill>
            <a:schemeClr val="bg1"/>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288000" rIns="72000" bIns="36000" rtlCol="0" anchor="t">
            <a:normAutofit/>
          </a:bodyPr>
          <a:lstStyle/>
          <a:p>
            <a:pPr algn="ctr">
              <a:lnSpc>
                <a:spcPts val="1400"/>
              </a:lnSpc>
            </a:pPr>
            <a:r>
              <a:rPr lang="en-GB" sz="1200" dirty="0">
                <a:solidFill>
                  <a:schemeClr val="tx1"/>
                </a:solidFill>
                <a:latin typeface="Calibri Light" panose="020F0302020204030204" pitchFamily="34" charset="0"/>
                <a:cs typeface="Calibri Light" panose="020F0302020204030204" pitchFamily="34" charset="0"/>
              </a:rPr>
              <a:t>Do it once, do it right, reduce waste</a:t>
            </a:r>
          </a:p>
        </p:txBody>
      </p:sp>
      <p:grpSp>
        <p:nvGrpSpPr>
          <p:cNvPr id="14" name="Group 13">
            <a:extLst>
              <a:ext uri="{FF2B5EF4-FFF2-40B4-BE49-F238E27FC236}">
                <a16:creationId xmlns:a16="http://schemas.microsoft.com/office/drawing/2014/main" id="{206854C1-8665-4945-9729-A10C0148C39B}"/>
              </a:ext>
            </a:extLst>
          </p:cNvPr>
          <p:cNvGrpSpPr/>
          <p:nvPr/>
        </p:nvGrpSpPr>
        <p:grpSpPr>
          <a:xfrm>
            <a:off x="5467347" y="2606396"/>
            <a:ext cx="1188000" cy="1188000"/>
            <a:chOff x="5467347" y="2606396"/>
            <a:chExt cx="1188000" cy="1188000"/>
          </a:xfrm>
        </p:grpSpPr>
        <p:sp>
          <p:nvSpPr>
            <p:cNvPr id="15" name="Oval 14">
              <a:extLst>
                <a:ext uri="{FF2B5EF4-FFF2-40B4-BE49-F238E27FC236}">
                  <a16:creationId xmlns:a16="http://schemas.microsoft.com/office/drawing/2014/main" id="{2EC5A901-3AA2-4220-9B51-6A4A9C9059CE}"/>
                </a:ext>
              </a:extLst>
            </p:cNvPr>
            <p:cNvSpPr/>
            <p:nvPr/>
          </p:nvSpPr>
          <p:spPr>
            <a:xfrm>
              <a:off x="5467347" y="2606396"/>
              <a:ext cx="1188000" cy="1188000"/>
            </a:xfrm>
            <a:prstGeom prst="ellipse">
              <a:avLst/>
            </a:prstGeom>
            <a:solidFill>
              <a:schemeClr val="accent2"/>
            </a:solidFill>
            <a:ln w="19050">
              <a:solidFill>
                <a:schemeClr val="bg1"/>
              </a:solid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pic>
          <p:nvPicPr>
            <p:cNvPr id="16" name="Graphic 15" descr="Shield Tick outline">
              <a:extLst>
                <a:ext uri="{FF2B5EF4-FFF2-40B4-BE49-F238E27FC236}">
                  <a16:creationId xmlns:a16="http://schemas.microsoft.com/office/drawing/2014/main" id="{396CDBB0-3F13-4C12-9AC7-8DD8C8DBBE7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28290" y="2787868"/>
              <a:ext cx="867104" cy="867104"/>
            </a:xfrm>
            <a:prstGeom prst="rect">
              <a:avLst/>
            </a:prstGeom>
          </p:spPr>
        </p:pic>
      </p:grpSp>
      <p:grpSp>
        <p:nvGrpSpPr>
          <p:cNvPr id="17" name="Group 16">
            <a:extLst>
              <a:ext uri="{FF2B5EF4-FFF2-40B4-BE49-F238E27FC236}">
                <a16:creationId xmlns:a16="http://schemas.microsoft.com/office/drawing/2014/main" id="{EDF7ECF1-13A8-4FC4-A48B-DD25D61EFDC7}"/>
              </a:ext>
            </a:extLst>
          </p:cNvPr>
          <p:cNvGrpSpPr/>
          <p:nvPr/>
        </p:nvGrpSpPr>
        <p:grpSpPr>
          <a:xfrm>
            <a:off x="3813742" y="2583244"/>
            <a:ext cx="1188000" cy="1188000"/>
            <a:chOff x="3813742" y="2583244"/>
            <a:chExt cx="1188000" cy="1188000"/>
          </a:xfrm>
        </p:grpSpPr>
        <p:sp>
          <p:nvSpPr>
            <p:cNvPr id="18" name="Oval 17">
              <a:extLst>
                <a:ext uri="{FF2B5EF4-FFF2-40B4-BE49-F238E27FC236}">
                  <a16:creationId xmlns:a16="http://schemas.microsoft.com/office/drawing/2014/main" id="{8C3814D9-5579-40FC-89D1-1A007344577C}"/>
                </a:ext>
              </a:extLst>
            </p:cNvPr>
            <p:cNvSpPr/>
            <p:nvPr/>
          </p:nvSpPr>
          <p:spPr>
            <a:xfrm>
              <a:off x="3813742" y="2583244"/>
              <a:ext cx="1188000" cy="1188000"/>
            </a:xfrm>
            <a:prstGeom prst="ellipse">
              <a:avLst/>
            </a:prstGeom>
            <a:solidFill>
              <a:schemeClr val="accent2"/>
            </a:solidFill>
            <a:ln w="19050">
              <a:solidFill>
                <a:schemeClr val="bg1"/>
              </a:solid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pic>
          <p:nvPicPr>
            <p:cNvPr id="19" name="Graphic 18" descr="Circles with arrows outline">
              <a:extLst>
                <a:ext uri="{FF2B5EF4-FFF2-40B4-BE49-F238E27FC236}">
                  <a16:creationId xmlns:a16="http://schemas.microsoft.com/office/drawing/2014/main" id="{15D78E91-0AE0-4F28-9B0A-368C9EF86EE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17959" y="2669855"/>
              <a:ext cx="998256" cy="998256"/>
            </a:xfrm>
            <a:prstGeom prst="rect">
              <a:avLst/>
            </a:prstGeom>
          </p:spPr>
        </p:pic>
      </p:grpSp>
      <p:grpSp>
        <p:nvGrpSpPr>
          <p:cNvPr id="20" name="Group 19">
            <a:extLst>
              <a:ext uri="{FF2B5EF4-FFF2-40B4-BE49-F238E27FC236}">
                <a16:creationId xmlns:a16="http://schemas.microsoft.com/office/drawing/2014/main" id="{E12A8174-C93C-4340-96B6-8ED4DAF0295C}"/>
              </a:ext>
            </a:extLst>
          </p:cNvPr>
          <p:cNvGrpSpPr/>
          <p:nvPr/>
        </p:nvGrpSpPr>
        <p:grpSpPr>
          <a:xfrm>
            <a:off x="506533" y="2581111"/>
            <a:ext cx="1188000" cy="1188000"/>
            <a:chOff x="506533" y="2581111"/>
            <a:chExt cx="1188000" cy="1188000"/>
          </a:xfrm>
        </p:grpSpPr>
        <p:sp>
          <p:nvSpPr>
            <p:cNvPr id="21" name="Oval 20">
              <a:extLst>
                <a:ext uri="{FF2B5EF4-FFF2-40B4-BE49-F238E27FC236}">
                  <a16:creationId xmlns:a16="http://schemas.microsoft.com/office/drawing/2014/main" id="{7B1F67C5-C87B-45F5-913F-6A6253F32087}"/>
                </a:ext>
              </a:extLst>
            </p:cNvPr>
            <p:cNvSpPr/>
            <p:nvPr/>
          </p:nvSpPr>
          <p:spPr>
            <a:xfrm>
              <a:off x="506533" y="2581111"/>
              <a:ext cx="1188000" cy="1188000"/>
            </a:xfrm>
            <a:prstGeom prst="ellipse">
              <a:avLst/>
            </a:prstGeom>
            <a:solidFill>
              <a:schemeClr val="accent2"/>
            </a:solidFill>
            <a:ln w="19050">
              <a:solidFill>
                <a:schemeClr val="bg1"/>
              </a:solid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pic>
          <p:nvPicPr>
            <p:cNvPr id="22" name="Graphic 21" descr="Binary outline">
              <a:extLst>
                <a:ext uri="{FF2B5EF4-FFF2-40B4-BE49-F238E27FC236}">
                  <a16:creationId xmlns:a16="http://schemas.microsoft.com/office/drawing/2014/main" id="{B2B3D017-8A88-4F04-BD43-733C79FA3ED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11418" y="2798404"/>
              <a:ext cx="749519" cy="749519"/>
            </a:xfrm>
            <a:prstGeom prst="rect">
              <a:avLst/>
            </a:prstGeom>
          </p:spPr>
        </p:pic>
      </p:grpSp>
      <p:grpSp>
        <p:nvGrpSpPr>
          <p:cNvPr id="23" name="Group 22">
            <a:extLst>
              <a:ext uri="{FF2B5EF4-FFF2-40B4-BE49-F238E27FC236}">
                <a16:creationId xmlns:a16="http://schemas.microsoft.com/office/drawing/2014/main" id="{D634DA2B-2FAF-4651-872F-932D34E3A887}"/>
              </a:ext>
            </a:extLst>
          </p:cNvPr>
          <p:cNvGrpSpPr/>
          <p:nvPr/>
        </p:nvGrpSpPr>
        <p:grpSpPr>
          <a:xfrm>
            <a:off x="2160137" y="2583243"/>
            <a:ext cx="1188000" cy="1188000"/>
            <a:chOff x="2160137" y="2583243"/>
            <a:chExt cx="1188000" cy="1188000"/>
          </a:xfrm>
        </p:grpSpPr>
        <p:sp>
          <p:nvSpPr>
            <p:cNvPr id="24" name="Oval 23">
              <a:extLst>
                <a:ext uri="{FF2B5EF4-FFF2-40B4-BE49-F238E27FC236}">
                  <a16:creationId xmlns:a16="http://schemas.microsoft.com/office/drawing/2014/main" id="{5055E442-7B8A-45C2-8397-658D6D17ABFE}"/>
                </a:ext>
              </a:extLst>
            </p:cNvPr>
            <p:cNvSpPr/>
            <p:nvPr/>
          </p:nvSpPr>
          <p:spPr>
            <a:xfrm>
              <a:off x="2160137" y="2583243"/>
              <a:ext cx="1188000" cy="1188000"/>
            </a:xfrm>
            <a:prstGeom prst="ellipse">
              <a:avLst/>
            </a:prstGeom>
            <a:solidFill>
              <a:schemeClr val="accent2"/>
            </a:solidFill>
            <a:ln w="19050">
              <a:solidFill>
                <a:schemeClr val="bg1"/>
              </a:solid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pic>
          <p:nvPicPr>
            <p:cNvPr id="25" name="Graphic 24" descr="Ui Ux outline">
              <a:extLst>
                <a:ext uri="{FF2B5EF4-FFF2-40B4-BE49-F238E27FC236}">
                  <a16:creationId xmlns:a16="http://schemas.microsoft.com/office/drawing/2014/main" id="{B9988B7C-440A-4275-BBDF-351D203E4BD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321527" y="2803284"/>
              <a:ext cx="863107" cy="863107"/>
            </a:xfrm>
            <a:prstGeom prst="rect">
              <a:avLst/>
            </a:prstGeom>
          </p:spPr>
        </p:pic>
      </p:grpSp>
      <p:grpSp>
        <p:nvGrpSpPr>
          <p:cNvPr id="26" name="Group 25">
            <a:extLst>
              <a:ext uri="{FF2B5EF4-FFF2-40B4-BE49-F238E27FC236}">
                <a16:creationId xmlns:a16="http://schemas.microsoft.com/office/drawing/2014/main" id="{51BDBAB1-2D11-495D-BB9F-6C20D7A77AE0}"/>
              </a:ext>
            </a:extLst>
          </p:cNvPr>
          <p:cNvGrpSpPr/>
          <p:nvPr/>
        </p:nvGrpSpPr>
        <p:grpSpPr>
          <a:xfrm>
            <a:off x="7120951" y="2583243"/>
            <a:ext cx="1188000" cy="1188000"/>
            <a:chOff x="7120951" y="2583243"/>
            <a:chExt cx="1188000" cy="1188000"/>
          </a:xfrm>
        </p:grpSpPr>
        <p:sp>
          <p:nvSpPr>
            <p:cNvPr id="27" name="Oval 26">
              <a:extLst>
                <a:ext uri="{FF2B5EF4-FFF2-40B4-BE49-F238E27FC236}">
                  <a16:creationId xmlns:a16="http://schemas.microsoft.com/office/drawing/2014/main" id="{0FDD7AF6-1C67-41F4-9991-EEA29FE897FA}"/>
                </a:ext>
              </a:extLst>
            </p:cNvPr>
            <p:cNvSpPr/>
            <p:nvPr/>
          </p:nvSpPr>
          <p:spPr>
            <a:xfrm>
              <a:off x="7120951" y="2583243"/>
              <a:ext cx="1188000" cy="1188000"/>
            </a:xfrm>
            <a:prstGeom prst="ellipse">
              <a:avLst/>
            </a:prstGeom>
            <a:solidFill>
              <a:schemeClr val="accent2"/>
            </a:solidFill>
            <a:ln w="19050">
              <a:solidFill>
                <a:schemeClr val="bg1"/>
              </a:solid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pic>
          <p:nvPicPr>
            <p:cNvPr id="28" name="Graphic 27" descr="Badge Tick1 outline">
              <a:extLst>
                <a:ext uri="{FF2B5EF4-FFF2-40B4-BE49-F238E27FC236}">
                  <a16:creationId xmlns:a16="http://schemas.microsoft.com/office/drawing/2014/main" id="{86246029-A021-40F4-87A3-8A39B6EB48C0}"/>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278414" y="2743198"/>
              <a:ext cx="869731" cy="869731"/>
            </a:xfrm>
            <a:prstGeom prst="rect">
              <a:avLst/>
            </a:prstGeom>
          </p:spPr>
        </p:pic>
      </p:grpSp>
      <p:grpSp>
        <p:nvGrpSpPr>
          <p:cNvPr id="29" name="Group 28">
            <a:extLst>
              <a:ext uri="{FF2B5EF4-FFF2-40B4-BE49-F238E27FC236}">
                <a16:creationId xmlns:a16="http://schemas.microsoft.com/office/drawing/2014/main" id="{3564FEE2-7FB3-4201-B4F7-7A698FE3200A}"/>
              </a:ext>
            </a:extLst>
          </p:cNvPr>
          <p:cNvGrpSpPr/>
          <p:nvPr/>
        </p:nvGrpSpPr>
        <p:grpSpPr>
          <a:xfrm>
            <a:off x="8774555" y="2583244"/>
            <a:ext cx="1188000" cy="1188000"/>
            <a:chOff x="8774555" y="2583244"/>
            <a:chExt cx="1188000" cy="1188000"/>
          </a:xfrm>
        </p:grpSpPr>
        <p:sp>
          <p:nvSpPr>
            <p:cNvPr id="30" name="Oval 29">
              <a:extLst>
                <a:ext uri="{FF2B5EF4-FFF2-40B4-BE49-F238E27FC236}">
                  <a16:creationId xmlns:a16="http://schemas.microsoft.com/office/drawing/2014/main" id="{675D1F11-4773-453C-BF85-14C7F42AC593}"/>
                </a:ext>
              </a:extLst>
            </p:cNvPr>
            <p:cNvSpPr/>
            <p:nvPr/>
          </p:nvSpPr>
          <p:spPr>
            <a:xfrm>
              <a:off x="8774555" y="2583244"/>
              <a:ext cx="1188000" cy="1188000"/>
            </a:xfrm>
            <a:prstGeom prst="ellipse">
              <a:avLst/>
            </a:prstGeom>
            <a:solidFill>
              <a:schemeClr val="accent2"/>
            </a:solidFill>
            <a:ln w="19050">
              <a:solidFill>
                <a:schemeClr val="bg1"/>
              </a:solid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pic>
          <p:nvPicPr>
            <p:cNvPr id="31" name="Graphic 30" descr="Recycle outline">
              <a:extLst>
                <a:ext uri="{FF2B5EF4-FFF2-40B4-BE49-F238E27FC236}">
                  <a16:creationId xmlns:a16="http://schemas.microsoft.com/office/drawing/2014/main" id="{F6B4DFB9-C87C-4680-A2B9-CF7ED6BD2123}"/>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983615" y="2764219"/>
              <a:ext cx="798787" cy="798787"/>
            </a:xfrm>
            <a:prstGeom prst="rect">
              <a:avLst/>
            </a:prstGeom>
          </p:spPr>
        </p:pic>
      </p:grpSp>
      <p:sp>
        <p:nvSpPr>
          <p:cNvPr id="32" name="Rectangle 31">
            <a:extLst>
              <a:ext uri="{FF2B5EF4-FFF2-40B4-BE49-F238E27FC236}">
                <a16:creationId xmlns:a16="http://schemas.microsoft.com/office/drawing/2014/main" id="{AFC3FE26-F5BB-4B7C-B595-0C0E8E3E25CE}"/>
              </a:ext>
            </a:extLst>
          </p:cNvPr>
          <p:cNvSpPr/>
          <p:nvPr/>
        </p:nvSpPr>
        <p:spPr>
          <a:xfrm>
            <a:off x="10329615" y="3745950"/>
            <a:ext cx="1440000" cy="1159425"/>
          </a:xfrm>
          <a:prstGeom prst="rect">
            <a:avLst/>
          </a:prstGeom>
          <a:solidFill>
            <a:schemeClr val="bg1"/>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288000" rIns="72000" bIns="36000" rtlCol="0" anchor="t">
            <a:normAutofit/>
          </a:bodyPr>
          <a:lstStyle/>
          <a:p>
            <a:pPr algn="ctr">
              <a:lnSpc>
                <a:spcPts val="1400"/>
              </a:lnSpc>
            </a:pPr>
            <a:r>
              <a:rPr lang="en-GB" sz="1200" b="1" dirty="0">
                <a:solidFill>
                  <a:schemeClr val="tx1"/>
                </a:solidFill>
                <a:latin typeface="Calibri Light" panose="020F0302020204030204" pitchFamily="34" charset="0"/>
                <a:cs typeface="Calibri Light" panose="020F0302020204030204" pitchFamily="34" charset="0"/>
              </a:rPr>
              <a:t>Delivering high quality medicines to patients faster</a:t>
            </a:r>
          </a:p>
        </p:txBody>
      </p:sp>
      <p:grpSp>
        <p:nvGrpSpPr>
          <p:cNvPr id="33" name="Group 32">
            <a:extLst>
              <a:ext uri="{FF2B5EF4-FFF2-40B4-BE49-F238E27FC236}">
                <a16:creationId xmlns:a16="http://schemas.microsoft.com/office/drawing/2014/main" id="{D0C7BDCF-9730-4420-8F6C-4B1374C75A4C}"/>
              </a:ext>
            </a:extLst>
          </p:cNvPr>
          <p:cNvGrpSpPr/>
          <p:nvPr/>
        </p:nvGrpSpPr>
        <p:grpSpPr>
          <a:xfrm>
            <a:off x="10428160" y="2585376"/>
            <a:ext cx="1188000" cy="1188000"/>
            <a:chOff x="10428160" y="2585376"/>
            <a:chExt cx="1188000" cy="1188000"/>
          </a:xfrm>
        </p:grpSpPr>
        <p:sp>
          <p:nvSpPr>
            <p:cNvPr id="34" name="Oval 33">
              <a:extLst>
                <a:ext uri="{FF2B5EF4-FFF2-40B4-BE49-F238E27FC236}">
                  <a16:creationId xmlns:a16="http://schemas.microsoft.com/office/drawing/2014/main" id="{F9266E14-B76A-4270-8096-64871FD616F2}"/>
                </a:ext>
              </a:extLst>
            </p:cNvPr>
            <p:cNvSpPr/>
            <p:nvPr/>
          </p:nvSpPr>
          <p:spPr>
            <a:xfrm>
              <a:off x="10428160" y="2585376"/>
              <a:ext cx="1188000" cy="1188000"/>
            </a:xfrm>
            <a:prstGeom prst="ellipse">
              <a:avLst/>
            </a:prstGeom>
            <a:solidFill>
              <a:schemeClr val="accent2"/>
            </a:solidFill>
            <a:ln w="19050">
              <a:solidFill>
                <a:schemeClr val="bg1"/>
              </a:solid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err="1"/>
            </a:p>
          </p:txBody>
        </p:sp>
        <p:pic>
          <p:nvPicPr>
            <p:cNvPr id="35" name="Graphic 34" descr="Fast Forward outline">
              <a:extLst>
                <a:ext uri="{FF2B5EF4-FFF2-40B4-BE49-F238E27FC236}">
                  <a16:creationId xmlns:a16="http://schemas.microsoft.com/office/drawing/2014/main" id="{3FAC77BC-DF2D-4A01-8775-55B97FFE8A57}"/>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633953" y="2746282"/>
              <a:ext cx="869276" cy="869276"/>
            </a:xfrm>
            <a:prstGeom prst="rect">
              <a:avLst/>
            </a:prstGeom>
          </p:spPr>
        </p:pic>
      </p:grpSp>
      <p:sp>
        <p:nvSpPr>
          <p:cNvPr id="36" name="Title 1">
            <a:extLst>
              <a:ext uri="{FF2B5EF4-FFF2-40B4-BE49-F238E27FC236}">
                <a16:creationId xmlns:a16="http://schemas.microsoft.com/office/drawing/2014/main" id="{841DE57C-7EED-462D-9F61-898DE203EC30}"/>
              </a:ext>
            </a:extLst>
          </p:cNvPr>
          <p:cNvSpPr txBox="1">
            <a:spLocks/>
          </p:cNvSpPr>
          <p:nvPr/>
        </p:nvSpPr>
        <p:spPr>
          <a:xfrm>
            <a:off x="418497" y="415322"/>
            <a:ext cx="11376025" cy="1886444"/>
          </a:xfrm>
          <a:prstGeom prst="rect">
            <a:avLst/>
          </a:prstGeom>
        </p:spPr>
        <p:txBody>
          <a:bodyPr vert="horz" lIns="0" tIns="0" rIns="0" bIns="0" rtlCol="0" anchor="t">
            <a:normAutofit/>
          </a:bodyPr>
          <a:lstStyle>
            <a:defPPr>
              <a:defRPr lang="en-US"/>
            </a:defPPr>
            <a:lvl1pPr>
              <a:lnSpc>
                <a:spcPts val="4200"/>
              </a:lnSpc>
              <a:spcBef>
                <a:spcPct val="0"/>
              </a:spcBef>
              <a:buNone/>
              <a:defRPr sz="3600">
                <a:latin typeface="+mj-lt"/>
                <a:ea typeface="+mj-ea"/>
                <a:cs typeface="+mj-cs"/>
              </a:defRPr>
            </a:lvl1pPr>
          </a:lstStyle>
          <a:p>
            <a:r>
              <a:rPr lang="en-GB" dirty="0"/>
              <a:t>Now imagine we could use a virtual </a:t>
            </a:r>
            <a:br>
              <a:rPr lang="en-GB" dirty="0"/>
            </a:br>
            <a:r>
              <a:rPr lang="en-GB" dirty="0"/>
              <a:t>environment to develop our products and processes</a:t>
            </a:r>
          </a:p>
        </p:txBody>
      </p:sp>
    </p:spTree>
    <p:extLst>
      <p:ext uri="{BB962C8B-B14F-4D97-AF65-F5344CB8AC3E}">
        <p14:creationId xmlns:p14="http://schemas.microsoft.com/office/powerpoint/2010/main" val="3892030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23" descr="Close-up of several syringes&#10;&#10;Description automatically generated with medium confidence">
            <a:extLst>
              <a:ext uri="{FF2B5EF4-FFF2-40B4-BE49-F238E27FC236}">
                <a16:creationId xmlns:a16="http://schemas.microsoft.com/office/drawing/2014/main" id="{544AF3DD-4788-4BC7-8FDB-33EF0EA081C5}"/>
              </a:ext>
            </a:extLst>
          </p:cNvPr>
          <p:cNvPicPr>
            <a:picLocks noChangeAspect="1"/>
          </p:cNvPicPr>
          <p:nvPr/>
        </p:nvPicPr>
        <p:blipFill>
          <a:blip r:embed="rId3">
            <a:extLst>
              <a:ext uri="{28A0092B-C50C-407E-A947-70E740481C1C}">
                <a14:useLocalDpi xmlns:a14="http://schemas.microsoft.com/office/drawing/2010/main" val="0"/>
              </a:ext>
            </a:extLst>
          </a:blip>
          <a:srcRect t="6292" b="6292"/>
          <a:stretch>
            <a:fillRect/>
          </a:stretch>
        </p:blipFill>
        <p:spPr>
          <a:xfrm>
            <a:off x="10805834" y="135883"/>
            <a:ext cx="1222374" cy="1221513"/>
          </a:xfrm>
          <a:prstGeom prst="ellipse">
            <a:avLst/>
          </a:prstGeom>
        </p:spPr>
      </p:pic>
      <p:sp>
        <p:nvSpPr>
          <p:cNvPr id="2" name="Date Placeholder 1">
            <a:extLst>
              <a:ext uri="{FF2B5EF4-FFF2-40B4-BE49-F238E27FC236}">
                <a16:creationId xmlns:a16="http://schemas.microsoft.com/office/drawing/2014/main" id="{BD670D22-6CE4-4463-8A39-E7211D00A4C8}"/>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DB7DBAD1-2DCB-4A23-8BCC-DCFD0235ECD0}"/>
              </a:ext>
            </a:extLst>
          </p:cNvPr>
          <p:cNvSpPr>
            <a:spLocks noGrp="1"/>
          </p:cNvSpPr>
          <p:nvPr>
            <p:ph type="sldNum" sz="quarter" idx="12"/>
          </p:nvPr>
        </p:nvSpPr>
        <p:spPr/>
        <p:txBody>
          <a:bodyPr/>
          <a:lstStyle/>
          <a:p>
            <a:fld id="{F8E47D07-9D1E-4FE9-B31A-2F5863681021}" type="slidenum">
              <a:rPr lang="en-GB" smtClean="0"/>
              <a:pPr/>
              <a:t>24</a:t>
            </a:fld>
            <a:endParaRPr lang="en-GB"/>
          </a:p>
        </p:txBody>
      </p:sp>
      <p:sp>
        <p:nvSpPr>
          <p:cNvPr id="4" name="Text Placeholder 3">
            <a:extLst>
              <a:ext uri="{FF2B5EF4-FFF2-40B4-BE49-F238E27FC236}">
                <a16:creationId xmlns:a16="http://schemas.microsoft.com/office/drawing/2014/main" id="{2BB7F3D6-F920-492C-8B04-2ADE8F6851A1}"/>
              </a:ext>
            </a:extLst>
          </p:cNvPr>
          <p:cNvSpPr>
            <a:spLocks noGrp="1"/>
          </p:cNvSpPr>
          <p:nvPr>
            <p:ph type="body" sz="quarter" idx="111"/>
          </p:nvPr>
        </p:nvSpPr>
        <p:spPr/>
        <p:txBody>
          <a:bodyPr/>
          <a:lstStyle/>
          <a:p>
            <a:endParaRPr lang="en-GB"/>
          </a:p>
        </p:txBody>
      </p:sp>
      <p:sp>
        <p:nvSpPr>
          <p:cNvPr id="5" name="Text Placeholder 3">
            <a:extLst>
              <a:ext uri="{FF2B5EF4-FFF2-40B4-BE49-F238E27FC236}">
                <a16:creationId xmlns:a16="http://schemas.microsoft.com/office/drawing/2014/main" id="{E3CC375A-56D5-4231-8202-F033E0EEA7FF}"/>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lvl1pPr marL="228600" indent="-228600">
              <a:lnSpc>
                <a:spcPct val="100000"/>
              </a:lnSpc>
              <a:spcBef>
                <a:spcPts val="0"/>
              </a:spcBef>
              <a:spcAft>
                <a:spcPts val="300"/>
              </a:spcAft>
              <a:buFont typeface="Arial" panose="020B0604020202020204" pitchFamily="34" charset="0"/>
              <a:buNone/>
              <a:defRPr sz="800"/>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lang="en-US" sz="2000" dirty="0" smtClean="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sp>
        <p:nvSpPr>
          <p:cNvPr id="6" name="Title 1">
            <a:extLst>
              <a:ext uri="{FF2B5EF4-FFF2-40B4-BE49-F238E27FC236}">
                <a16:creationId xmlns:a16="http://schemas.microsoft.com/office/drawing/2014/main" id="{E3097024-2857-45FD-B50A-56445CBE4358}"/>
              </a:ext>
            </a:extLst>
          </p:cNvPr>
          <p:cNvSpPr txBox="1">
            <a:spLocks/>
          </p:cNvSpPr>
          <p:nvPr/>
        </p:nvSpPr>
        <p:spPr>
          <a:xfrm>
            <a:off x="407987" y="404812"/>
            <a:ext cx="11376025" cy="657225"/>
          </a:xfrm>
          <a:prstGeom prst="rect">
            <a:avLst/>
          </a:prstGeom>
        </p:spPr>
        <p:txBody>
          <a:bodyPr vert="horz" lIns="0" tIns="0" rIns="0" bIns="0" rtlCol="0" anchor="t">
            <a:normAutofit/>
          </a:bodyPr>
          <a:lstStyle>
            <a:defPPr>
              <a:defRPr lang="en-US"/>
            </a:defPPr>
            <a:lvl1pPr>
              <a:lnSpc>
                <a:spcPct val="100000"/>
              </a:lnSpc>
              <a:spcBef>
                <a:spcPct val="0"/>
              </a:spcBef>
              <a:buNone/>
              <a:defRPr sz="3600">
                <a:solidFill>
                  <a:schemeClr val="accent1"/>
                </a:solidFill>
                <a:latin typeface="+mj-lt"/>
                <a:ea typeface="+mj-lt"/>
                <a:cs typeface="+mj-lt"/>
              </a:defRPr>
            </a:lvl1pPr>
          </a:lstStyle>
          <a:p>
            <a:r>
              <a:rPr lang="en-GB" dirty="0"/>
              <a:t>Advanced Process Control</a:t>
            </a:r>
            <a:endParaRPr lang="en-US" dirty="0"/>
          </a:p>
          <a:p>
            <a:endParaRPr lang="en-US" dirty="0"/>
          </a:p>
        </p:txBody>
      </p:sp>
      <p:sp>
        <p:nvSpPr>
          <p:cNvPr id="7" name="Text Placeholder 10">
            <a:extLst>
              <a:ext uri="{FF2B5EF4-FFF2-40B4-BE49-F238E27FC236}">
                <a16:creationId xmlns:a16="http://schemas.microsoft.com/office/drawing/2014/main" id="{0E8513F9-0D54-4BFA-961E-C0C3853C3A27}"/>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defPPr>
              <a:defRPr lang="en-US"/>
            </a:defPPr>
            <a:lvl1pPr marL="228600" indent="-228600">
              <a:lnSpc>
                <a:spcPct val="100000"/>
              </a:lnSpc>
              <a:spcBef>
                <a:spcPts val="600"/>
              </a:spcBef>
              <a:spcAft>
                <a:spcPts val="300"/>
              </a:spcAft>
              <a:buFont typeface="Arial" panose="020B0604020202020204" pitchFamily="34" charset="0"/>
              <a:buNone/>
              <a:defRPr sz="8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pic>
        <p:nvPicPr>
          <p:cNvPr id="8" name="Picture 8" descr="Graphical user interface, application&#10;&#10;Description automatically generated">
            <a:extLst>
              <a:ext uri="{FF2B5EF4-FFF2-40B4-BE49-F238E27FC236}">
                <a16:creationId xmlns:a16="http://schemas.microsoft.com/office/drawing/2014/main" id="{BCD1D4F8-39B9-4CDF-AD60-24D38995F721}"/>
              </a:ext>
            </a:extLst>
          </p:cNvPr>
          <p:cNvPicPr>
            <a:picLocks noChangeAspect="1"/>
          </p:cNvPicPr>
          <p:nvPr/>
        </p:nvPicPr>
        <p:blipFill rotWithShape="1">
          <a:blip r:embed="rId4"/>
          <a:srcRect l="27401" t="12038"/>
          <a:stretch/>
        </p:blipFill>
        <p:spPr>
          <a:xfrm>
            <a:off x="7222549" y="3928851"/>
            <a:ext cx="3951811" cy="2519123"/>
          </a:xfrm>
          <a:prstGeom prst="rect">
            <a:avLst/>
          </a:prstGeom>
        </p:spPr>
      </p:pic>
      <p:sp>
        <p:nvSpPr>
          <p:cNvPr id="9" name="Content Placeholder 12">
            <a:extLst>
              <a:ext uri="{FF2B5EF4-FFF2-40B4-BE49-F238E27FC236}">
                <a16:creationId xmlns:a16="http://schemas.microsoft.com/office/drawing/2014/main" id="{80CE45A0-96AE-4534-ACED-CA9FA5C221F8}"/>
              </a:ext>
            </a:extLst>
          </p:cNvPr>
          <p:cNvSpPr txBox="1">
            <a:spLocks/>
          </p:cNvSpPr>
          <p:nvPr/>
        </p:nvSpPr>
        <p:spPr>
          <a:xfrm>
            <a:off x="407986" y="2074398"/>
            <a:ext cx="6996114" cy="4126376"/>
          </a:xfrm>
          <a:prstGeom prst="rect">
            <a:avLst/>
          </a:prstGeom>
        </p:spPr>
        <p:txBody>
          <a:bodyPr vert="horz" lIns="91440" tIns="45720" rIns="91440" bIns="45720" rtlCol="0" anchor="t">
            <a:noAutofit/>
          </a:bodyPr>
          <a:lstStyle>
            <a:defPPr>
              <a:defRPr lang="en-US"/>
            </a:defPPr>
            <a:lvl1pPr marL="228600" indent="-228600">
              <a:lnSpc>
                <a:spcPct val="100000"/>
              </a:lnSpc>
              <a:spcBef>
                <a:spcPts val="600"/>
              </a:spcBef>
              <a:spcAft>
                <a:spcPts val="600"/>
              </a:spcAft>
              <a:buClr>
                <a:schemeClr val="tx1"/>
              </a:buClr>
              <a:buSzPct val="100000"/>
              <a:buFont typeface="+mn-lt"/>
              <a:buChar char="•"/>
              <a:defRPr sz="2000" b="1">
                <a:cs typeface="Calibri"/>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dirty="0"/>
              <a:t>Powerful</a:t>
            </a:r>
            <a:r>
              <a:rPr lang="sv-SE" sz="1800" b="0" dirty="0"/>
              <a:t> Multivariable Predictive </a:t>
            </a:r>
            <a:r>
              <a:rPr lang="sv-SE" dirty="0"/>
              <a:t>Controller</a:t>
            </a:r>
            <a:endParaRPr lang="sv-SE" sz="2400" dirty="0"/>
          </a:p>
          <a:p>
            <a:r>
              <a:rPr lang="sv-SE" dirty="0"/>
              <a:t>Artificial Intelligence </a:t>
            </a:r>
            <a:r>
              <a:rPr lang="sv-SE" b="0" dirty="0"/>
              <a:t>for Manufacturing Processes</a:t>
            </a:r>
          </a:p>
          <a:p>
            <a:r>
              <a:rPr lang="sv-SE" sz="1800" b="0" dirty="0"/>
              <a:t>Dynamic Models and </a:t>
            </a:r>
            <a:r>
              <a:rPr lang="sv-SE" dirty="0"/>
              <a:t>Softsensors</a:t>
            </a:r>
            <a:endParaRPr lang="sv-SE" sz="1800" dirty="0"/>
          </a:p>
          <a:p>
            <a:r>
              <a:rPr lang="sv-SE" sz="1800" b="0" dirty="0"/>
              <a:t>Automatic Realtime Process </a:t>
            </a:r>
            <a:r>
              <a:rPr lang="sv-SE" dirty="0"/>
              <a:t>Optimisation</a:t>
            </a:r>
          </a:p>
          <a:p>
            <a:r>
              <a:rPr lang="sv-SE" dirty="0"/>
              <a:t>Agility</a:t>
            </a:r>
            <a:r>
              <a:rPr lang="sv-SE" sz="1800" b="0" dirty="0"/>
              <a:t> and </a:t>
            </a:r>
            <a:r>
              <a:rPr lang="sv-SE" dirty="0"/>
              <a:t>Flexibility</a:t>
            </a:r>
          </a:p>
          <a:p>
            <a:r>
              <a:rPr lang="sv-SE" b="0" dirty="0"/>
              <a:t>Support new </a:t>
            </a:r>
            <a:r>
              <a:rPr lang="sv-SE" dirty="0"/>
              <a:t>Enchanced Control Strategies with PAT integration in the Control Loop</a:t>
            </a:r>
          </a:p>
          <a:p>
            <a:r>
              <a:rPr lang="sv-SE" dirty="0"/>
              <a:t>RTD</a:t>
            </a:r>
            <a:r>
              <a:rPr lang="sv-SE" b="0" dirty="0"/>
              <a:t> Modeling and </a:t>
            </a:r>
            <a:r>
              <a:rPr lang="sv-SE" dirty="0"/>
              <a:t>Efficient </a:t>
            </a:r>
            <a:r>
              <a:rPr lang="sv-SE" b="0" dirty="0"/>
              <a:t>Diversion</a:t>
            </a:r>
          </a:p>
          <a:p>
            <a:endParaRPr lang="sv-SE" dirty="0"/>
          </a:p>
          <a:p>
            <a:endParaRPr lang="sv-SE" dirty="0"/>
          </a:p>
        </p:txBody>
      </p:sp>
      <p:sp>
        <p:nvSpPr>
          <p:cNvPr id="10" name="TextBox 9">
            <a:extLst>
              <a:ext uri="{FF2B5EF4-FFF2-40B4-BE49-F238E27FC236}">
                <a16:creationId xmlns:a16="http://schemas.microsoft.com/office/drawing/2014/main" id="{5A7CE2C6-64A1-4052-8587-B5EB5A0B17D7}"/>
              </a:ext>
            </a:extLst>
          </p:cNvPr>
          <p:cNvSpPr txBox="1"/>
          <p:nvPr/>
        </p:nvSpPr>
        <p:spPr>
          <a:xfrm>
            <a:off x="407986" y="1039102"/>
            <a:ext cx="6459525" cy="369332"/>
          </a:xfrm>
          <a:prstGeom prst="rect">
            <a:avLst/>
          </a:prstGeom>
          <a:noFill/>
        </p:spPr>
        <p:txBody>
          <a:bodyPr wrap="none" lIns="91440" tIns="45720" rIns="91440" bIns="45720" rtlCol="0" anchor="t">
            <a:spAutoFit/>
          </a:bodyPr>
          <a:lstStyle>
            <a:defPPr>
              <a:defRPr lang="en-US"/>
            </a:defPPr>
            <a:lvl1pPr>
              <a:lnSpc>
                <a:spcPct val="90000"/>
              </a:lnSpc>
              <a:spcAft>
                <a:spcPts val="600"/>
              </a:spcAft>
              <a:defRPr sz="2000">
                <a:solidFill>
                  <a:schemeClr val="accent1"/>
                </a:solidFill>
              </a:defRPr>
            </a:lvl1pPr>
          </a:lstStyle>
          <a:p>
            <a:r>
              <a:rPr lang="sv-SE" dirty="0"/>
              <a:t>A Golden Virtual Operator Optimising Yield and Quality 24/7</a:t>
            </a:r>
          </a:p>
        </p:txBody>
      </p:sp>
      <p:pic>
        <p:nvPicPr>
          <p:cNvPr id="12" name="Picture 11">
            <a:extLst>
              <a:ext uri="{FF2B5EF4-FFF2-40B4-BE49-F238E27FC236}">
                <a16:creationId xmlns:a16="http://schemas.microsoft.com/office/drawing/2014/main" id="{FEE98369-1DA9-404C-9B50-81571B812D69}"/>
              </a:ext>
            </a:extLst>
          </p:cNvPr>
          <p:cNvPicPr>
            <a:picLocks noChangeAspect="1"/>
          </p:cNvPicPr>
          <p:nvPr/>
        </p:nvPicPr>
        <p:blipFill>
          <a:blip r:embed="rId5"/>
          <a:stretch>
            <a:fillRect/>
          </a:stretch>
        </p:blipFill>
        <p:spPr>
          <a:xfrm>
            <a:off x="7118582" y="1520726"/>
            <a:ext cx="4055778" cy="2279348"/>
          </a:xfrm>
          <a:prstGeom prst="rect">
            <a:avLst/>
          </a:prstGeom>
        </p:spPr>
      </p:pic>
    </p:spTree>
    <p:extLst>
      <p:ext uri="{BB962C8B-B14F-4D97-AF65-F5344CB8AC3E}">
        <p14:creationId xmlns:p14="http://schemas.microsoft.com/office/powerpoint/2010/main" val="493808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B583E-9D31-4476-BC48-2751A7FB466A}"/>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79506F1D-F859-4C83-AC8B-606681FC8561}"/>
              </a:ext>
            </a:extLst>
          </p:cNvPr>
          <p:cNvSpPr>
            <a:spLocks noGrp="1"/>
          </p:cNvSpPr>
          <p:nvPr>
            <p:ph type="sldNum" sz="quarter" idx="12"/>
          </p:nvPr>
        </p:nvSpPr>
        <p:spPr/>
        <p:txBody>
          <a:bodyPr/>
          <a:lstStyle/>
          <a:p>
            <a:fld id="{F8E47D07-9D1E-4FE9-B31A-2F5863681021}" type="slidenum">
              <a:rPr lang="en-GB" smtClean="0"/>
              <a:pPr/>
              <a:t>25</a:t>
            </a:fld>
            <a:endParaRPr lang="en-GB"/>
          </a:p>
        </p:txBody>
      </p:sp>
      <p:sp>
        <p:nvSpPr>
          <p:cNvPr id="4" name="Text Placeholder 3">
            <a:extLst>
              <a:ext uri="{FF2B5EF4-FFF2-40B4-BE49-F238E27FC236}">
                <a16:creationId xmlns:a16="http://schemas.microsoft.com/office/drawing/2014/main" id="{86657D55-4335-43EC-BE3F-4D1B16C1CA04}"/>
              </a:ext>
            </a:extLst>
          </p:cNvPr>
          <p:cNvSpPr>
            <a:spLocks noGrp="1"/>
          </p:cNvSpPr>
          <p:nvPr>
            <p:ph type="body" sz="quarter" idx="111"/>
          </p:nvPr>
        </p:nvSpPr>
        <p:spPr/>
        <p:txBody>
          <a:bodyPr/>
          <a:lstStyle/>
          <a:p>
            <a:endParaRPr lang="en-GB"/>
          </a:p>
        </p:txBody>
      </p:sp>
      <p:sp>
        <p:nvSpPr>
          <p:cNvPr id="5" name="Title 14">
            <a:extLst>
              <a:ext uri="{FF2B5EF4-FFF2-40B4-BE49-F238E27FC236}">
                <a16:creationId xmlns:a16="http://schemas.microsoft.com/office/drawing/2014/main" id="{D9272664-8B2D-4548-84F7-92DC115BDB94}"/>
              </a:ext>
            </a:extLst>
          </p:cNvPr>
          <p:cNvSpPr txBox="1">
            <a:spLocks/>
          </p:cNvSpPr>
          <p:nvPr/>
        </p:nvSpPr>
        <p:spPr>
          <a:xfrm>
            <a:off x="198907" y="306375"/>
            <a:ext cx="11444084" cy="757140"/>
          </a:xfrm>
          <a:prstGeom prst="rect">
            <a:avLst/>
          </a:prstGeom>
        </p:spPr>
        <p:txBody>
          <a:bodyPr lIns="91440" tIns="45720" rIns="91440" bIns="45720" anchor="t">
            <a:noAutofit/>
          </a:bodyPr>
          <a:lstStyle>
            <a:defPPr>
              <a:defRPr lang="en-US"/>
            </a:defPPr>
            <a:lvl1pPr>
              <a:lnSpc>
                <a:spcPct val="100000"/>
              </a:lnSpc>
              <a:spcBef>
                <a:spcPct val="0"/>
              </a:spcBef>
              <a:buNone/>
              <a:defRPr sz="3200">
                <a:solidFill>
                  <a:schemeClr val="accent1"/>
                </a:solidFill>
                <a:latin typeface="+mj-lt"/>
                <a:ea typeface="+mj-ea"/>
                <a:cs typeface="+mj-cs"/>
              </a:defRPr>
            </a:lvl1pPr>
          </a:lstStyle>
          <a:p>
            <a:r>
              <a:rPr lang="en-US" dirty="0"/>
              <a:t>Creating a network of connected smart factories </a:t>
            </a:r>
          </a:p>
        </p:txBody>
      </p:sp>
      <p:pic>
        <p:nvPicPr>
          <p:cNvPr id="6" name="Picture 5">
            <a:extLst>
              <a:ext uri="{FF2B5EF4-FFF2-40B4-BE49-F238E27FC236}">
                <a16:creationId xmlns:a16="http://schemas.microsoft.com/office/drawing/2014/main" id="{F1B2F234-FB8D-4D7A-AA81-5072E2FA88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724" y="2423017"/>
            <a:ext cx="5701384" cy="3146400"/>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60BEB1E8-054D-4586-B1C9-2406B28CE4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4048" r="18657" b="8058"/>
          <a:stretch/>
        </p:blipFill>
        <p:spPr>
          <a:xfrm>
            <a:off x="7562221" y="3393753"/>
            <a:ext cx="1061887" cy="861419"/>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58F43CFC-1C38-4BF6-8A91-33B1166B3C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361"/>
          <a:stretch/>
        </p:blipFill>
        <p:spPr>
          <a:xfrm>
            <a:off x="2743366" y="3082727"/>
            <a:ext cx="1918717" cy="1112341"/>
          </a:xfrm>
          <a:prstGeom prst="rect">
            <a:avLst/>
          </a:prstGeom>
        </p:spPr>
      </p:pic>
      <p:pic>
        <p:nvPicPr>
          <p:cNvPr id="9" name="Picture 8" descr="A picture containing text, toy&#10;&#10;Description automatically generated">
            <a:extLst>
              <a:ext uri="{FF2B5EF4-FFF2-40B4-BE49-F238E27FC236}">
                <a16:creationId xmlns:a16="http://schemas.microsoft.com/office/drawing/2014/main" id="{49CCD748-EBCF-49AE-A1AF-0319DA09B48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8061" t="-1" r="16790" b="3166"/>
          <a:stretch/>
        </p:blipFill>
        <p:spPr>
          <a:xfrm>
            <a:off x="4252639" y="2153912"/>
            <a:ext cx="1323833" cy="1168292"/>
          </a:xfrm>
          <a:prstGeom prst="rect">
            <a:avLst/>
          </a:prstGeom>
        </p:spPr>
      </p:pic>
      <p:pic>
        <p:nvPicPr>
          <p:cNvPr id="10" name="Picture 9" descr="Diagram&#10;&#10;Description automatically generated">
            <a:extLst>
              <a:ext uri="{FF2B5EF4-FFF2-40B4-BE49-F238E27FC236}">
                <a16:creationId xmlns:a16="http://schemas.microsoft.com/office/drawing/2014/main" id="{7FBB86D2-BE48-4707-8791-6274B6AB83F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8984" b="4251"/>
          <a:stretch/>
        </p:blipFill>
        <p:spPr>
          <a:xfrm>
            <a:off x="6129752" y="2423016"/>
            <a:ext cx="1509994" cy="1059601"/>
          </a:xfrm>
          <a:prstGeom prst="rect">
            <a:avLst/>
          </a:prstGeom>
        </p:spPr>
      </p:pic>
      <p:pic>
        <p:nvPicPr>
          <p:cNvPr id="11" name="Picture 10" descr="Diagram&#10;&#10;Description automatically generated">
            <a:extLst>
              <a:ext uri="{FF2B5EF4-FFF2-40B4-BE49-F238E27FC236}">
                <a16:creationId xmlns:a16="http://schemas.microsoft.com/office/drawing/2014/main" id="{59E47CB2-14FD-403F-AC38-0D9AE49BBE8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2997" r="16371" b="9246"/>
          <a:stretch/>
        </p:blipFill>
        <p:spPr>
          <a:xfrm>
            <a:off x="6923613" y="4375716"/>
            <a:ext cx="1243755" cy="948871"/>
          </a:xfrm>
          <a:prstGeom prst="rect">
            <a:avLst/>
          </a:prstGeom>
        </p:spPr>
      </p:pic>
      <p:pic>
        <p:nvPicPr>
          <p:cNvPr id="12" name="Picture 11" descr="Map&#10;&#10;Description automatically generated">
            <a:extLst>
              <a:ext uri="{FF2B5EF4-FFF2-40B4-BE49-F238E27FC236}">
                <a16:creationId xmlns:a16="http://schemas.microsoft.com/office/drawing/2014/main" id="{39891386-26D9-4573-9F0F-82E8CB81A3F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21749" r="27640" b="11415"/>
          <a:stretch/>
        </p:blipFill>
        <p:spPr>
          <a:xfrm>
            <a:off x="4522434" y="4880210"/>
            <a:ext cx="1413588" cy="775234"/>
          </a:xfrm>
          <a:prstGeom prst="rect">
            <a:avLst/>
          </a:prstGeom>
        </p:spPr>
      </p:pic>
      <p:pic>
        <p:nvPicPr>
          <p:cNvPr id="13" name="Picture 12" descr="Diagram&#10;&#10;Description automatically generated">
            <a:extLst>
              <a:ext uri="{FF2B5EF4-FFF2-40B4-BE49-F238E27FC236}">
                <a16:creationId xmlns:a16="http://schemas.microsoft.com/office/drawing/2014/main" id="{E114BF32-2EA6-48EE-B6BE-EEFA5980CCE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6637"/>
          <a:stretch/>
        </p:blipFill>
        <p:spPr>
          <a:xfrm>
            <a:off x="2922723" y="4241550"/>
            <a:ext cx="1845747" cy="937016"/>
          </a:xfrm>
          <a:prstGeom prst="rect">
            <a:avLst/>
          </a:prstGeom>
        </p:spPr>
      </p:pic>
      <p:sp>
        <p:nvSpPr>
          <p:cNvPr id="14" name="Oval 13">
            <a:extLst>
              <a:ext uri="{FF2B5EF4-FFF2-40B4-BE49-F238E27FC236}">
                <a16:creationId xmlns:a16="http://schemas.microsoft.com/office/drawing/2014/main" id="{42773329-E41F-4F0D-A06F-720F4F22478F}"/>
              </a:ext>
            </a:extLst>
          </p:cNvPr>
          <p:cNvSpPr/>
          <p:nvPr/>
        </p:nvSpPr>
        <p:spPr>
          <a:xfrm>
            <a:off x="3591392" y="5029138"/>
            <a:ext cx="365387" cy="370074"/>
          </a:xfrm>
          <a:prstGeom prst="ellipse">
            <a:avLst/>
          </a:prstGeom>
          <a:solidFill>
            <a:srgbClr val="A2D9E7"/>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1200" b="1">
                <a:solidFill>
                  <a:schemeClr val="bg1"/>
                </a:solidFill>
                <a:latin typeface="Arial" panose="020B0604020202020204" pitchFamily="34" charset="0"/>
                <a:cs typeface="Arial" panose="020B0604020202020204" pitchFamily="34" charset="0"/>
              </a:rPr>
              <a:t>1</a:t>
            </a:r>
          </a:p>
        </p:txBody>
      </p:sp>
      <p:cxnSp>
        <p:nvCxnSpPr>
          <p:cNvPr id="15" name="Elbow Connector 48">
            <a:extLst>
              <a:ext uri="{FF2B5EF4-FFF2-40B4-BE49-F238E27FC236}">
                <a16:creationId xmlns:a16="http://schemas.microsoft.com/office/drawing/2014/main" id="{8D226361-43AF-44AC-ADDC-3BCF081C3AF8}"/>
              </a:ext>
            </a:extLst>
          </p:cNvPr>
          <p:cNvCxnSpPr>
            <a:cxnSpLocks/>
            <a:stCxn id="14" idx="2"/>
            <a:endCxn id="16" idx="0"/>
          </p:cNvCxnSpPr>
          <p:nvPr/>
        </p:nvCxnSpPr>
        <p:spPr>
          <a:xfrm rot="10800000" flipV="1">
            <a:off x="2009562" y="5214175"/>
            <a:ext cx="1581830" cy="211796"/>
          </a:xfrm>
          <a:prstGeom prst="bentConnector2">
            <a:avLst/>
          </a:prstGeom>
          <a:ln w="222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A03A5636-EB08-401A-A2BC-6CD42E96BED2}"/>
              </a:ext>
            </a:extLst>
          </p:cNvPr>
          <p:cNvSpPr/>
          <p:nvPr/>
        </p:nvSpPr>
        <p:spPr>
          <a:xfrm>
            <a:off x="239916" y="5425971"/>
            <a:ext cx="3539291" cy="1107996"/>
          </a:xfrm>
          <a:prstGeom prst="rect">
            <a:avLst/>
          </a:prstGeom>
        </p:spPr>
        <p:txBody>
          <a:bodyPr wrap="square" lIns="91440" tIns="45720" rIns="91440" bIns="45720" anchor="t">
            <a:spAutoFit/>
          </a:bodyPr>
          <a:lstStyle/>
          <a:p>
            <a:pPr defTabSz="685800"/>
            <a:r>
              <a:rPr lang="en-GB" sz="1600" b="1" dirty="0">
                <a:solidFill>
                  <a:schemeClr val="tx2"/>
                </a:solidFill>
                <a:latin typeface="Arial"/>
                <a:cs typeface="Arial"/>
              </a:rPr>
              <a:t>Digital Drug Development</a:t>
            </a:r>
          </a:p>
          <a:p>
            <a:pPr defTabSz="685800"/>
            <a:r>
              <a:rPr lang="en-GB" sz="1000" b="1" dirty="0">
                <a:latin typeface="Arial"/>
                <a:cs typeface="Arial"/>
              </a:rPr>
              <a:t>In-silico Experimentation, Digital Twin Modelling and Simulation…</a:t>
            </a:r>
          </a:p>
          <a:p>
            <a:pPr defTabSz="685800"/>
            <a:endParaRPr lang="en-GB" sz="1000" dirty="0">
              <a:latin typeface="Arial"/>
              <a:cs typeface="Arial"/>
            </a:endParaRPr>
          </a:p>
          <a:p>
            <a:pPr defTabSz="685800"/>
            <a:r>
              <a:rPr lang="en-GB" sz="1000" dirty="0">
                <a:latin typeface="Arial"/>
                <a:cs typeface="Arial"/>
              </a:rPr>
              <a:t>…to accelerate development lead times and reduce waste to benefit our business, patients and planet</a:t>
            </a:r>
          </a:p>
        </p:txBody>
      </p:sp>
      <p:sp>
        <p:nvSpPr>
          <p:cNvPr id="17" name="Oval 16">
            <a:extLst>
              <a:ext uri="{FF2B5EF4-FFF2-40B4-BE49-F238E27FC236}">
                <a16:creationId xmlns:a16="http://schemas.microsoft.com/office/drawing/2014/main" id="{EF3197E2-91DE-4653-8A4F-BCF4E8D3A92A}"/>
              </a:ext>
            </a:extLst>
          </p:cNvPr>
          <p:cNvSpPr/>
          <p:nvPr/>
        </p:nvSpPr>
        <p:spPr>
          <a:xfrm>
            <a:off x="2719108" y="2761311"/>
            <a:ext cx="384255" cy="389585"/>
          </a:xfrm>
          <a:prstGeom prst="ellipse">
            <a:avLst/>
          </a:prstGeom>
          <a:solidFill>
            <a:srgbClr val="B6C8C5"/>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r>
              <a:rPr lang="en-GB" sz="1200" b="1">
                <a:solidFill>
                  <a:schemeClr val="bg1"/>
                </a:solidFill>
                <a:latin typeface="Arial" panose="020B0604020202020204" pitchFamily="34" charset="0"/>
                <a:cs typeface="Arial" panose="020B0604020202020204" pitchFamily="34" charset="0"/>
              </a:rPr>
              <a:t>2</a:t>
            </a:r>
          </a:p>
        </p:txBody>
      </p:sp>
      <p:cxnSp>
        <p:nvCxnSpPr>
          <p:cNvPr id="18" name="Elbow Connector 51">
            <a:extLst>
              <a:ext uri="{FF2B5EF4-FFF2-40B4-BE49-F238E27FC236}">
                <a16:creationId xmlns:a16="http://schemas.microsoft.com/office/drawing/2014/main" id="{2395F473-36A2-40A8-A434-96F1F7D62725}"/>
              </a:ext>
            </a:extLst>
          </p:cNvPr>
          <p:cNvCxnSpPr>
            <a:cxnSpLocks/>
            <a:stCxn id="17" idx="2"/>
            <a:endCxn id="20" idx="0"/>
          </p:cNvCxnSpPr>
          <p:nvPr/>
        </p:nvCxnSpPr>
        <p:spPr>
          <a:xfrm rot="10800000" flipV="1">
            <a:off x="1638436" y="2956104"/>
            <a:ext cx="1080673" cy="247616"/>
          </a:xfrm>
          <a:prstGeom prst="bentConnector2">
            <a:avLst/>
          </a:prstGeom>
          <a:ln w="222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DB977A11-29FE-457C-A330-61E212BECB87}"/>
              </a:ext>
            </a:extLst>
          </p:cNvPr>
          <p:cNvSpPr/>
          <p:nvPr/>
        </p:nvSpPr>
        <p:spPr>
          <a:xfrm>
            <a:off x="4366984" y="1920754"/>
            <a:ext cx="376838" cy="368289"/>
          </a:xfrm>
          <a:prstGeom prst="ellipse">
            <a:avLst/>
          </a:prstGeom>
          <a:solidFill>
            <a:srgbClr val="65467C"/>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1200" b="1">
                <a:solidFill>
                  <a:schemeClr val="bg1"/>
                </a:solidFill>
                <a:latin typeface="Arial" panose="020B0604020202020204" pitchFamily="34" charset="0"/>
                <a:cs typeface="Arial" panose="020B0604020202020204" pitchFamily="34" charset="0"/>
              </a:rPr>
              <a:t>3</a:t>
            </a:r>
          </a:p>
        </p:txBody>
      </p:sp>
      <p:sp>
        <p:nvSpPr>
          <p:cNvPr id="20" name="Rectangle 19">
            <a:extLst>
              <a:ext uri="{FF2B5EF4-FFF2-40B4-BE49-F238E27FC236}">
                <a16:creationId xmlns:a16="http://schemas.microsoft.com/office/drawing/2014/main" id="{AD64CB76-41F9-4F09-833C-08B1A94ED879}"/>
              </a:ext>
            </a:extLst>
          </p:cNvPr>
          <p:cNvSpPr/>
          <p:nvPr/>
        </p:nvSpPr>
        <p:spPr>
          <a:xfrm>
            <a:off x="198907" y="3203720"/>
            <a:ext cx="2879056" cy="1446550"/>
          </a:xfrm>
          <a:prstGeom prst="rect">
            <a:avLst/>
          </a:prstGeom>
        </p:spPr>
        <p:txBody>
          <a:bodyPr wrap="square" lIns="91440" tIns="45720" rIns="91440" bIns="45720" anchor="t">
            <a:spAutoFit/>
          </a:bodyPr>
          <a:lstStyle/>
          <a:p>
            <a:pPr defTabSz="685800"/>
            <a:r>
              <a:rPr lang="en-GB" sz="1600" b="1" dirty="0">
                <a:solidFill>
                  <a:schemeClr val="tx2"/>
                </a:solidFill>
                <a:latin typeface="Arial" panose="020B0604020202020204" pitchFamily="34" charset="0"/>
                <a:cs typeface="Arial" panose="020B0604020202020204" pitchFamily="34" charset="0"/>
              </a:rPr>
              <a:t>Advanced and Predictive Business Insights &amp; Optimization</a:t>
            </a:r>
          </a:p>
          <a:p>
            <a:pPr defTabSz="685800"/>
            <a:r>
              <a:rPr lang="en-GB" sz="1000" b="1" dirty="0">
                <a:latin typeface="Arial" panose="020B0604020202020204" pitchFamily="34" charset="0"/>
                <a:cs typeface="Arial" panose="020B0604020202020204" pitchFamily="34" charset="0"/>
              </a:rPr>
              <a:t>Advanced and Predictive Analytics… </a:t>
            </a:r>
          </a:p>
          <a:p>
            <a:pPr defTabSz="685800"/>
            <a:endParaRPr lang="en-GB" sz="1000" dirty="0">
              <a:latin typeface="Arial" panose="020B0604020202020204" pitchFamily="34" charset="0"/>
              <a:cs typeface="Arial" panose="020B0604020202020204" pitchFamily="34" charset="0"/>
            </a:endParaRPr>
          </a:p>
          <a:p>
            <a:pPr defTabSz="685800"/>
            <a:r>
              <a:rPr lang="en-GB" sz="1000" dirty="0">
                <a:latin typeface="Arial" panose="020B0604020202020204" pitchFamily="34" charset="0"/>
                <a:cs typeface="Arial" panose="020B0604020202020204" pitchFamily="34" charset="0"/>
              </a:rPr>
              <a:t>…to drive greater insight, predict outcomes, and optimise our processes. </a:t>
            </a:r>
          </a:p>
        </p:txBody>
      </p:sp>
      <p:cxnSp>
        <p:nvCxnSpPr>
          <p:cNvPr id="21" name="Elbow Connector 58">
            <a:extLst>
              <a:ext uri="{FF2B5EF4-FFF2-40B4-BE49-F238E27FC236}">
                <a16:creationId xmlns:a16="http://schemas.microsoft.com/office/drawing/2014/main" id="{BA595693-4ADC-48F9-8686-C885A15FB7D5}"/>
              </a:ext>
            </a:extLst>
          </p:cNvPr>
          <p:cNvCxnSpPr>
            <a:cxnSpLocks/>
          </p:cNvCxnSpPr>
          <p:nvPr/>
        </p:nvCxnSpPr>
        <p:spPr>
          <a:xfrm rot="16200000" flipV="1">
            <a:off x="4264569" y="1611822"/>
            <a:ext cx="117890" cy="463779"/>
          </a:xfrm>
          <a:prstGeom prst="bentConnector2">
            <a:avLst/>
          </a:prstGeom>
          <a:ln w="22225">
            <a:solidFill>
              <a:srgbClr val="64477C"/>
            </a:solidFill>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80023D2-10E2-40BB-BD19-D461D1BFA241}"/>
              </a:ext>
            </a:extLst>
          </p:cNvPr>
          <p:cNvSpPr/>
          <p:nvPr/>
        </p:nvSpPr>
        <p:spPr>
          <a:xfrm>
            <a:off x="6754222" y="2046696"/>
            <a:ext cx="384900" cy="368289"/>
          </a:xfrm>
          <a:prstGeom prst="ellipse">
            <a:avLst/>
          </a:prstGeom>
          <a:solidFill>
            <a:srgbClr val="EB3396"/>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r>
              <a:rPr lang="en-GB" sz="1200" b="1">
                <a:solidFill>
                  <a:schemeClr val="bg1"/>
                </a:solidFill>
                <a:latin typeface="Arial" panose="020B0604020202020204" pitchFamily="34" charset="0"/>
                <a:cs typeface="Arial" panose="020B0604020202020204" pitchFamily="34" charset="0"/>
              </a:rPr>
              <a:t>4</a:t>
            </a:r>
          </a:p>
        </p:txBody>
      </p:sp>
      <p:cxnSp>
        <p:nvCxnSpPr>
          <p:cNvPr id="23" name="Elbow Connector 8">
            <a:extLst>
              <a:ext uri="{FF2B5EF4-FFF2-40B4-BE49-F238E27FC236}">
                <a16:creationId xmlns:a16="http://schemas.microsoft.com/office/drawing/2014/main" id="{A1DAD80A-EAAD-446C-BA9E-CC35C1124A5D}"/>
              </a:ext>
            </a:extLst>
          </p:cNvPr>
          <p:cNvCxnSpPr>
            <a:cxnSpLocks/>
            <a:endCxn id="22" idx="0"/>
          </p:cNvCxnSpPr>
          <p:nvPr/>
        </p:nvCxnSpPr>
        <p:spPr>
          <a:xfrm rot="10800000" flipV="1">
            <a:off x="6946672" y="1787836"/>
            <a:ext cx="579356" cy="258859"/>
          </a:xfrm>
          <a:prstGeom prst="bentConnector2">
            <a:avLst/>
          </a:prstGeom>
          <a:ln w="222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79ED3C38-136E-474C-9FD5-53E28FC6041C}"/>
              </a:ext>
            </a:extLst>
          </p:cNvPr>
          <p:cNvSpPr/>
          <p:nvPr/>
        </p:nvSpPr>
        <p:spPr>
          <a:xfrm>
            <a:off x="8260460" y="4770831"/>
            <a:ext cx="365387" cy="370074"/>
          </a:xfrm>
          <a:prstGeom prst="ellipse">
            <a:avLst/>
          </a:prstGeom>
          <a:solidFill>
            <a:srgbClr val="AC3E7C"/>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1200" b="1">
                <a:solidFill>
                  <a:schemeClr val="bg1"/>
                </a:solidFill>
                <a:latin typeface="Arial" panose="020B0604020202020204" pitchFamily="34" charset="0"/>
                <a:cs typeface="Arial" panose="020B0604020202020204" pitchFamily="34" charset="0"/>
              </a:rPr>
              <a:t>6</a:t>
            </a:r>
          </a:p>
        </p:txBody>
      </p:sp>
      <p:sp>
        <p:nvSpPr>
          <p:cNvPr id="25" name="Rectangle 24">
            <a:extLst>
              <a:ext uri="{FF2B5EF4-FFF2-40B4-BE49-F238E27FC236}">
                <a16:creationId xmlns:a16="http://schemas.microsoft.com/office/drawing/2014/main" id="{4D4C595D-23D0-4E62-B44F-C2E1461C842D}"/>
              </a:ext>
            </a:extLst>
          </p:cNvPr>
          <p:cNvSpPr/>
          <p:nvPr/>
        </p:nvSpPr>
        <p:spPr>
          <a:xfrm>
            <a:off x="1066800" y="1293953"/>
            <a:ext cx="3100641" cy="1200329"/>
          </a:xfrm>
          <a:prstGeom prst="rect">
            <a:avLst/>
          </a:prstGeom>
        </p:spPr>
        <p:txBody>
          <a:bodyPr wrap="square" lIns="91440" tIns="45720" rIns="91440" bIns="45720" anchor="t">
            <a:spAutoFit/>
          </a:bodyPr>
          <a:lstStyle/>
          <a:p>
            <a:pPr defTabSz="685800"/>
            <a:r>
              <a:rPr lang="en-GB" sz="1600" b="1" dirty="0">
                <a:solidFill>
                  <a:schemeClr val="tx2"/>
                </a:solidFill>
                <a:latin typeface="Arial" panose="020B0604020202020204" pitchFamily="34" charset="0"/>
                <a:cs typeface="Arial" panose="020B0604020202020204" pitchFamily="34" charset="0"/>
              </a:rPr>
              <a:t>Immersive Experiences</a:t>
            </a:r>
          </a:p>
          <a:p>
            <a:pPr defTabSz="685800"/>
            <a:r>
              <a:rPr lang="en-GB" sz="1000" b="1" dirty="0">
                <a:latin typeface="Arial" panose="020B0604020202020204" pitchFamily="34" charset="0"/>
                <a:cs typeface="Arial" panose="020B0604020202020204" pitchFamily="34" charset="0"/>
              </a:rPr>
              <a:t>Augmented and Virtual Reality… </a:t>
            </a:r>
          </a:p>
          <a:p>
            <a:pPr defTabSz="685800"/>
            <a:endParaRPr lang="en-GB" sz="1000" dirty="0">
              <a:latin typeface="Arial" panose="020B0604020202020204" pitchFamily="34" charset="0"/>
              <a:cs typeface="Arial" panose="020B0604020202020204" pitchFamily="34" charset="0"/>
            </a:endParaRPr>
          </a:p>
          <a:p>
            <a:pPr defTabSz="685800"/>
            <a:r>
              <a:rPr lang="en-GB" sz="1000" dirty="0">
                <a:latin typeface="Arial" panose="020B0604020202020204" pitchFamily="34" charset="0"/>
                <a:cs typeface="Arial" panose="020B0604020202020204" pitchFamily="34" charset="0"/>
              </a:rPr>
              <a:t>…to reduce training lead-time, increase collaboration and improve safety and efficiency.</a:t>
            </a:r>
          </a:p>
          <a:p>
            <a:pPr defTabSz="685800"/>
            <a:endParaRPr lang="en-GB" sz="1600" b="1" dirty="0">
              <a:solidFill>
                <a:schemeClr val="tx2"/>
              </a:solidFill>
              <a:latin typeface="Arial" panose="020B0604020202020204" pitchFamily="34" charset="0"/>
              <a:cs typeface="Arial" panose="020B0604020202020204" pitchFamily="34" charset="0"/>
            </a:endParaRPr>
          </a:p>
        </p:txBody>
      </p:sp>
      <p:cxnSp>
        <p:nvCxnSpPr>
          <p:cNvPr id="26" name="Elbow Connector 33">
            <a:extLst>
              <a:ext uri="{FF2B5EF4-FFF2-40B4-BE49-F238E27FC236}">
                <a16:creationId xmlns:a16="http://schemas.microsoft.com/office/drawing/2014/main" id="{B4A96116-217E-47B0-AF28-790C6477E1B1}"/>
              </a:ext>
            </a:extLst>
          </p:cNvPr>
          <p:cNvCxnSpPr>
            <a:cxnSpLocks/>
            <a:endCxn id="24" idx="6"/>
          </p:cNvCxnSpPr>
          <p:nvPr/>
        </p:nvCxnSpPr>
        <p:spPr>
          <a:xfrm rot="10800000" flipV="1">
            <a:off x="8625848" y="4585794"/>
            <a:ext cx="643429" cy="370074"/>
          </a:xfrm>
          <a:prstGeom prst="bentConnector3">
            <a:avLst>
              <a:gd name="adj1" fmla="val 50000"/>
            </a:avLst>
          </a:prstGeom>
          <a:ln w="222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5D9ACC13-5F9A-4DC2-9C0C-02E8A8C17BC9}"/>
              </a:ext>
            </a:extLst>
          </p:cNvPr>
          <p:cNvSpPr/>
          <p:nvPr/>
        </p:nvSpPr>
        <p:spPr>
          <a:xfrm>
            <a:off x="6254756" y="5358780"/>
            <a:ext cx="365387" cy="370074"/>
          </a:xfrm>
          <a:prstGeom prst="ellipse">
            <a:avLst/>
          </a:prstGeom>
          <a:solidFill>
            <a:schemeClr val="accent5"/>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1200" b="1">
                <a:solidFill>
                  <a:schemeClr val="bg1"/>
                </a:solidFill>
                <a:latin typeface="Arial" panose="020B0604020202020204" pitchFamily="34" charset="0"/>
                <a:cs typeface="Arial" panose="020B0604020202020204" pitchFamily="34" charset="0"/>
              </a:rPr>
              <a:t>7</a:t>
            </a:r>
          </a:p>
        </p:txBody>
      </p:sp>
      <p:sp>
        <p:nvSpPr>
          <p:cNvPr id="28" name="Oval 27">
            <a:extLst>
              <a:ext uri="{FF2B5EF4-FFF2-40B4-BE49-F238E27FC236}">
                <a16:creationId xmlns:a16="http://schemas.microsoft.com/office/drawing/2014/main" id="{44C2DC96-04C2-4721-B33C-8B243E886D53}"/>
              </a:ext>
            </a:extLst>
          </p:cNvPr>
          <p:cNvSpPr/>
          <p:nvPr/>
        </p:nvSpPr>
        <p:spPr>
          <a:xfrm>
            <a:off x="8310046" y="3039006"/>
            <a:ext cx="365387" cy="370074"/>
          </a:xfrm>
          <a:prstGeom prst="ellipse">
            <a:avLst/>
          </a:prstGeom>
          <a:solidFill>
            <a:srgbClr val="00365F"/>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1200" b="1">
                <a:solidFill>
                  <a:schemeClr val="bg1"/>
                </a:solidFill>
                <a:latin typeface="Arial" panose="020B0604020202020204" pitchFamily="34" charset="0"/>
                <a:cs typeface="Arial" panose="020B0604020202020204" pitchFamily="34" charset="0"/>
              </a:rPr>
              <a:t>5</a:t>
            </a:r>
          </a:p>
        </p:txBody>
      </p:sp>
      <p:sp>
        <p:nvSpPr>
          <p:cNvPr id="29" name="Rectangle 28">
            <a:extLst>
              <a:ext uri="{FF2B5EF4-FFF2-40B4-BE49-F238E27FC236}">
                <a16:creationId xmlns:a16="http://schemas.microsoft.com/office/drawing/2014/main" id="{1E0E7C50-DAF2-45B4-B631-80169EF06A56}"/>
              </a:ext>
            </a:extLst>
          </p:cNvPr>
          <p:cNvSpPr/>
          <p:nvPr/>
        </p:nvSpPr>
        <p:spPr>
          <a:xfrm>
            <a:off x="7526027" y="1223856"/>
            <a:ext cx="2779231" cy="1769715"/>
          </a:xfrm>
          <a:prstGeom prst="rect">
            <a:avLst/>
          </a:prstGeom>
        </p:spPr>
        <p:txBody>
          <a:bodyPr wrap="square" lIns="91440" tIns="45720" rIns="91440" bIns="45720" anchor="t">
            <a:spAutoFit/>
          </a:bodyPr>
          <a:lstStyle/>
          <a:p>
            <a:pPr defTabSz="685800"/>
            <a:r>
              <a:rPr lang="en-GB" sz="1600" b="1" dirty="0">
                <a:solidFill>
                  <a:schemeClr val="tx2"/>
                </a:solidFill>
                <a:latin typeface="Arial" panose="020B0604020202020204" pitchFamily="34" charset="0"/>
                <a:cs typeface="Arial" panose="020B0604020202020204" pitchFamily="34" charset="0"/>
              </a:rPr>
              <a:t>Factory Dashboards</a:t>
            </a:r>
          </a:p>
          <a:p>
            <a:pPr defTabSz="685800"/>
            <a:r>
              <a:rPr lang="en-GB" sz="1000" b="1" dirty="0">
                <a:latin typeface="Arial" panose="020B0604020202020204" pitchFamily="34" charset="0"/>
                <a:cs typeface="Arial" panose="020B0604020202020204" pitchFamily="34" charset="0"/>
              </a:rPr>
              <a:t>Analytics and Visualisations… </a:t>
            </a:r>
          </a:p>
          <a:p>
            <a:pPr defTabSz="685800"/>
            <a:endParaRPr lang="en-GB" sz="1000" dirty="0">
              <a:latin typeface="Arial" panose="020B0604020202020204" pitchFamily="34" charset="0"/>
              <a:cs typeface="Arial" panose="020B0604020202020204" pitchFamily="34" charset="0"/>
            </a:endParaRPr>
          </a:p>
          <a:p>
            <a:pPr defTabSz="685800"/>
            <a:r>
              <a:rPr lang="en-GB" sz="1000" dirty="0">
                <a:latin typeface="Arial" panose="020B0604020202020204" pitchFamily="34" charset="0"/>
                <a:cs typeface="Arial" panose="020B0604020202020204" pitchFamily="34" charset="0"/>
              </a:rPr>
              <a:t>..to empower our people to make rapid patient centric and sustainable decisions based on real-time data</a:t>
            </a:r>
          </a:p>
          <a:p>
            <a:pPr defTabSz="685800"/>
            <a:endParaRPr lang="en-GB" sz="900" dirty="0">
              <a:latin typeface="Arial" panose="020B0604020202020204" pitchFamily="34" charset="0"/>
              <a:cs typeface="Arial" panose="020B0604020202020204" pitchFamily="34" charset="0"/>
            </a:endParaRPr>
          </a:p>
          <a:p>
            <a:pPr defTabSz="685800"/>
            <a:endParaRPr lang="en-GB" sz="900" dirty="0">
              <a:latin typeface="Arial" panose="020B0604020202020204" pitchFamily="34" charset="0"/>
              <a:cs typeface="Arial" panose="020B0604020202020204" pitchFamily="34" charset="0"/>
            </a:endParaRPr>
          </a:p>
          <a:p>
            <a:pPr defTabSz="685800"/>
            <a:endParaRPr lang="en-AU" altLang="sv-SE" sz="900" dirty="0">
              <a:latin typeface="Arial" panose="020B0604020202020204" pitchFamily="34" charset="0"/>
              <a:cs typeface="Arial" panose="020B0604020202020204" pitchFamily="34" charset="0"/>
            </a:endParaRPr>
          </a:p>
          <a:p>
            <a:pPr defTabSz="685800"/>
            <a:endParaRPr lang="en-AU" altLang="sv-SE" sz="1600" b="1" dirty="0">
              <a:solidFill>
                <a:schemeClr val="tx2"/>
              </a:solidFill>
              <a:latin typeface="Arial" panose="020B0604020202020204" pitchFamily="34" charset="0"/>
              <a:cs typeface="Arial" panose="020B0604020202020204" pitchFamily="34" charset="0"/>
            </a:endParaRPr>
          </a:p>
        </p:txBody>
      </p:sp>
      <p:cxnSp>
        <p:nvCxnSpPr>
          <p:cNvPr id="30" name="Elbow Connector 33">
            <a:extLst>
              <a:ext uri="{FF2B5EF4-FFF2-40B4-BE49-F238E27FC236}">
                <a16:creationId xmlns:a16="http://schemas.microsoft.com/office/drawing/2014/main" id="{6CED4831-8867-44BF-9434-A336639FCD30}"/>
              </a:ext>
            </a:extLst>
          </p:cNvPr>
          <p:cNvCxnSpPr>
            <a:cxnSpLocks/>
            <a:endCxn id="28" idx="6"/>
          </p:cNvCxnSpPr>
          <p:nvPr/>
        </p:nvCxnSpPr>
        <p:spPr>
          <a:xfrm rot="10800000" flipV="1">
            <a:off x="8675433" y="2761311"/>
            <a:ext cx="691902" cy="462732"/>
          </a:xfrm>
          <a:prstGeom prst="bentConnector3">
            <a:avLst>
              <a:gd name="adj1" fmla="val 50000"/>
            </a:avLst>
          </a:prstGeom>
          <a:ln w="22225">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6ED2AF57-57A9-4254-B8EE-698DF1A2BD01}"/>
              </a:ext>
            </a:extLst>
          </p:cNvPr>
          <p:cNvSpPr/>
          <p:nvPr/>
        </p:nvSpPr>
        <p:spPr>
          <a:xfrm>
            <a:off x="9367335" y="2541774"/>
            <a:ext cx="2661486" cy="1107996"/>
          </a:xfrm>
          <a:prstGeom prst="rect">
            <a:avLst/>
          </a:prstGeom>
        </p:spPr>
        <p:txBody>
          <a:bodyPr wrap="square" lIns="91440" tIns="45720" rIns="91440" bIns="45720" anchor="t">
            <a:spAutoFit/>
          </a:bodyPr>
          <a:lstStyle/>
          <a:p>
            <a:pPr defTabSz="685800"/>
            <a:r>
              <a:rPr lang="en-GB" sz="1600" b="1" dirty="0">
                <a:solidFill>
                  <a:schemeClr val="tx2"/>
                </a:solidFill>
                <a:latin typeface="Arial"/>
                <a:cs typeface="Arial"/>
              </a:rPr>
              <a:t>Digital Paperwork</a:t>
            </a:r>
          </a:p>
          <a:p>
            <a:pPr defTabSz="685800"/>
            <a:r>
              <a:rPr lang="en-GB" sz="1000" b="1" dirty="0">
                <a:latin typeface="Arial"/>
                <a:cs typeface="Arial"/>
              </a:rPr>
              <a:t>Digital work instructions and workflow…</a:t>
            </a:r>
          </a:p>
          <a:p>
            <a:pPr defTabSz="685800"/>
            <a:endParaRPr lang="en-GB" sz="1000" dirty="0">
              <a:latin typeface="Arial"/>
              <a:cs typeface="Arial"/>
            </a:endParaRPr>
          </a:p>
          <a:p>
            <a:pPr defTabSz="685800"/>
            <a:r>
              <a:rPr lang="en-GB" sz="1000" dirty="0">
                <a:latin typeface="Arial"/>
                <a:cs typeface="Arial"/>
              </a:rPr>
              <a:t>…to improve ‘right-first-time’, drive greater efficiency, productivity for our business and our planet</a:t>
            </a:r>
          </a:p>
        </p:txBody>
      </p:sp>
      <p:sp>
        <p:nvSpPr>
          <p:cNvPr id="32" name="TextBox 31">
            <a:extLst>
              <a:ext uri="{FF2B5EF4-FFF2-40B4-BE49-F238E27FC236}">
                <a16:creationId xmlns:a16="http://schemas.microsoft.com/office/drawing/2014/main" id="{B3A12FF1-E3F1-4DFF-96BB-CD873DD7478B}"/>
              </a:ext>
            </a:extLst>
          </p:cNvPr>
          <p:cNvSpPr txBox="1"/>
          <p:nvPr/>
        </p:nvSpPr>
        <p:spPr>
          <a:xfrm>
            <a:off x="7386414" y="5582873"/>
            <a:ext cx="3308875" cy="1492716"/>
          </a:xfrm>
          <a:prstGeom prst="rect">
            <a:avLst/>
          </a:prstGeom>
          <a:noFill/>
        </p:spPr>
        <p:txBody>
          <a:bodyPr wrap="square" lIns="91440" tIns="45720" rIns="91440" bIns="45720" anchor="t">
            <a:spAutoFit/>
          </a:bodyPr>
          <a:lstStyle>
            <a:defPPr>
              <a:defRPr lang="en-US"/>
            </a:defPPr>
            <a:lvl1pPr defTabSz="685800">
              <a:defRPr sz="1600" b="1">
                <a:solidFill>
                  <a:schemeClr val="tx2"/>
                </a:solidFill>
                <a:latin typeface="Arial"/>
                <a:cs typeface="Arial"/>
              </a:defRPr>
            </a:lvl1pPr>
          </a:lstStyle>
          <a:p>
            <a:r>
              <a:rPr lang="en-GB" dirty="0"/>
              <a:t>Digital </a:t>
            </a:r>
            <a:r>
              <a:rPr lang="en-GB"/>
              <a:t>Supply Chain</a:t>
            </a:r>
            <a:endParaRPr lang="en-US" sz="1800" b="0" dirty="0"/>
          </a:p>
          <a:p>
            <a:r>
              <a:rPr lang="en-GB" sz="1000" dirty="0">
                <a:solidFill>
                  <a:schemeClr val="tx1"/>
                </a:solidFill>
              </a:rPr>
              <a:t>Connecting the end-to-end supply chain for enhanced visibility, forecasting and planning… </a:t>
            </a:r>
          </a:p>
          <a:p>
            <a:endParaRPr lang="en-GB" sz="1000" b="0" dirty="0">
              <a:solidFill>
                <a:schemeClr val="tx1"/>
              </a:solidFill>
            </a:endParaRPr>
          </a:p>
          <a:p>
            <a:r>
              <a:rPr lang="en-GB" sz="1000" b="0" dirty="0">
                <a:solidFill>
                  <a:schemeClr val="tx1"/>
                </a:solidFill>
              </a:rPr>
              <a:t>…to distribute medicines to patients with greater speed and agility and reduced inventory</a:t>
            </a:r>
          </a:p>
          <a:p>
            <a:endParaRPr lang="en-GB" sz="900" b="0" dirty="0">
              <a:solidFill>
                <a:schemeClr val="tx1"/>
              </a:solidFill>
            </a:endParaRPr>
          </a:p>
          <a:p>
            <a:endParaRPr lang="en-GB" dirty="0"/>
          </a:p>
        </p:txBody>
      </p:sp>
      <p:cxnSp>
        <p:nvCxnSpPr>
          <p:cNvPr id="33" name="Elbow Connector 44">
            <a:extLst>
              <a:ext uri="{FF2B5EF4-FFF2-40B4-BE49-F238E27FC236}">
                <a16:creationId xmlns:a16="http://schemas.microsoft.com/office/drawing/2014/main" id="{4A141BAF-AEAE-4611-8032-F9457589ED23}"/>
              </a:ext>
            </a:extLst>
          </p:cNvPr>
          <p:cNvCxnSpPr>
            <a:cxnSpLocks/>
          </p:cNvCxnSpPr>
          <p:nvPr/>
        </p:nvCxnSpPr>
        <p:spPr>
          <a:xfrm rot="10800000">
            <a:off x="6437450" y="5569418"/>
            <a:ext cx="903151" cy="374185"/>
          </a:xfrm>
          <a:prstGeom prst="bentConnector3">
            <a:avLst>
              <a:gd name="adj1" fmla="val 50000"/>
            </a:avLst>
          </a:prstGeom>
          <a:ln w="2222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041F9E9B-8F51-4026-B737-CDEC3ECEEB5E}"/>
              </a:ext>
            </a:extLst>
          </p:cNvPr>
          <p:cNvSpPr/>
          <p:nvPr/>
        </p:nvSpPr>
        <p:spPr>
          <a:xfrm>
            <a:off x="9282957" y="4143340"/>
            <a:ext cx="2824665" cy="1508105"/>
          </a:xfrm>
          <a:prstGeom prst="rect">
            <a:avLst/>
          </a:prstGeom>
        </p:spPr>
        <p:txBody>
          <a:bodyPr wrap="square" lIns="91440" tIns="45720" rIns="91440" bIns="45720" anchor="t">
            <a:spAutoFit/>
          </a:bodyPr>
          <a:lstStyle/>
          <a:p>
            <a:pPr defTabSz="685800"/>
            <a:r>
              <a:rPr lang="en-GB" sz="1600" b="1" dirty="0">
                <a:solidFill>
                  <a:schemeClr val="tx2"/>
                </a:solidFill>
                <a:latin typeface="Arial" panose="020B0604020202020204" pitchFamily="34" charset="0"/>
                <a:cs typeface="Arial" panose="020B0604020202020204" pitchFamily="34" charset="0"/>
              </a:rPr>
              <a:t>Factory Flow Simulation</a:t>
            </a:r>
          </a:p>
          <a:p>
            <a:pPr defTabSz="685800"/>
            <a:r>
              <a:rPr lang="en-AU" altLang="sv-SE" sz="1000" b="1" dirty="0">
                <a:latin typeface="Arial" panose="020B0604020202020204" pitchFamily="34" charset="0"/>
                <a:cs typeface="Arial" panose="020B0604020202020204" pitchFamily="34" charset="0"/>
              </a:rPr>
              <a:t>AI to create Digital Twins that optimise flow through operations…</a:t>
            </a:r>
          </a:p>
          <a:p>
            <a:pPr defTabSz="685800"/>
            <a:endParaRPr lang="en-AU" altLang="sv-SE" sz="1000" dirty="0">
              <a:latin typeface="Arial" panose="020B0604020202020204" pitchFamily="34" charset="0"/>
              <a:cs typeface="Arial" panose="020B0604020202020204" pitchFamily="34" charset="0"/>
            </a:endParaRPr>
          </a:p>
          <a:p>
            <a:pPr defTabSz="685800"/>
            <a:r>
              <a:rPr lang="en-AU" altLang="sv-SE" sz="1000" dirty="0">
                <a:latin typeface="Arial" panose="020B0604020202020204" pitchFamily="34" charset="0"/>
                <a:cs typeface="Arial" panose="020B0604020202020204" pitchFamily="34" charset="0"/>
              </a:rPr>
              <a:t>…to deliver reduced lead time and increased productivity</a:t>
            </a:r>
          </a:p>
          <a:p>
            <a:pPr defTabSz="685800"/>
            <a:endParaRPr lang="en-AU" altLang="sv-SE" sz="1000" dirty="0">
              <a:latin typeface="Arial" panose="020B0604020202020204" pitchFamily="34" charset="0"/>
              <a:cs typeface="Arial" panose="020B0604020202020204" pitchFamily="34" charset="0"/>
            </a:endParaRPr>
          </a:p>
          <a:p>
            <a:pPr defTabSz="685800"/>
            <a:endParaRPr lang="en-AU" altLang="sv-SE" sz="1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918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29B356-2493-4DEA-A2FF-B05F13AC7D40}"/>
              </a:ext>
            </a:extLst>
          </p:cNvPr>
          <p:cNvSpPr>
            <a:spLocks noGrp="1"/>
          </p:cNvSpPr>
          <p:nvPr>
            <p:ph type="title"/>
          </p:nvPr>
        </p:nvSpPr>
        <p:spPr/>
        <p:txBody>
          <a:bodyPr/>
          <a:lstStyle/>
          <a:p>
            <a:r>
              <a:rPr lang="en-GB" dirty="0"/>
              <a:t>Summary &amp; Conclusions</a:t>
            </a:r>
          </a:p>
        </p:txBody>
      </p:sp>
      <p:sp>
        <p:nvSpPr>
          <p:cNvPr id="6" name="Content Placeholder 5">
            <a:extLst>
              <a:ext uri="{FF2B5EF4-FFF2-40B4-BE49-F238E27FC236}">
                <a16:creationId xmlns:a16="http://schemas.microsoft.com/office/drawing/2014/main" id="{C22EB75F-E8FB-4226-8E74-4088A9AE93E2}"/>
              </a:ext>
            </a:extLst>
          </p:cNvPr>
          <p:cNvSpPr>
            <a:spLocks noGrp="1"/>
          </p:cNvSpPr>
          <p:nvPr>
            <p:ph sz="quarter" idx="19"/>
          </p:nvPr>
        </p:nvSpPr>
        <p:spPr/>
        <p:txBody>
          <a:bodyPr/>
          <a:lstStyle/>
          <a:p>
            <a:r>
              <a:rPr lang="en-GB" dirty="0"/>
              <a:t>Healthcare is changing and the demand for accelerated medicines development is increasing.</a:t>
            </a:r>
          </a:p>
          <a:p>
            <a:r>
              <a:rPr lang="en-GB" dirty="0"/>
              <a:t>Digital has the potential to enable accelerated medicines development AND provide deeper process understanding to add value over the lifecycle.</a:t>
            </a:r>
          </a:p>
          <a:p>
            <a:r>
              <a:rPr lang="en-GB" dirty="0"/>
              <a:t>Automation, prediction and control are the major platforms</a:t>
            </a:r>
          </a:p>
          <a:p>
            <a:r>
              <a:rPr lang="en-GB" dirty="0"/>
              <a:t>Roadmap involves moving from digital silos to being connected, predictive and adaptive</a:t>
            </a:r>
          </a:p>
          <a:p>
            <a:r>
              <a:rPr lang="en-GB" dirty="0"/>
              <a:t>Pre-competitive collaboration provide access to capability and skills</a:t>
            </a:r>
          </a:p>
          <a:p>
            <a:endParaRPr lang="en-GB" dirty="0"/>
          </a:p>
        </p:txBody>
      </p:sp>
      <p:sp>
        <p:nvSpPr>
          <p:cNvPr id="2" name="Date Placeholder 1">
            <a:extLst>
              <a:ext uri="{FF2B5EF4-FFF2-40B4-BE49-F238E27FC236}">
                <a16:creationId xmlns:a16="http://schemas.microsoft.com/office/drawing/2014/main" id="{04B1F47E-B8DB-49A0-A666-24E14987971A}"/>
              </a:ext>
            </a:extLst>
          </p:cNvPr>
          <p:cNvSpPr>
            <a:spLocks noGrp="1"/>
          </p:cNvSpPr>
          <p:nvPr>
            <p:ph type="dt" sz="half" idx="20"/>
          </p:nvPr>
        </p:nvSpPr>
        <p:spPr/>
        <p:txBody>
          <a:bodyPr/>
          <a:lstStyle/>
          <a:p>
            <a:endParaRPr lang="en-GB"/>
          </a:p>
        </p:txBody>
      </p:sp>
      <p:sp>
        <p:nvSpPr>
          <p:cNvPr id="3" name="Slide Number Placeholder 2">
            <a:extLst>
              <a:ext uri="{FF2B5EF4-FFF2-40B4-BE49-F238E27FC236}">
                <a16:creationId xmlns:a16="http://schemas.microsoft.com/office/drawing/2014/main" id="{46F261D4-A769-42E5-9116-51924831A153}"/>
              </a:ext>
            </a:extLst>
          </p:cNvPr>
          <p:cNvSpPr>
            <a:spLocks noGrp="1"/>
          </p:cNvSpPr>
          <p:nvPr>
            <p:ph type="sldNum" sz="quarter" idx="22"/>
          </p:nvPr>
        </p:nvSpPr>
        <p:spPr/>
        <p:txBody>
          <a:bodyPr/>
          <a:lstStyle/>
          <a:p>
            <a:fld id="{F8E47D07-9D1E-4FE9-B31A-2F5863681021}" type="slidenum">
              <a:rPr lang="en-GB" smtClean="0"/>
              <a:pPr/>
              <a:t>26</a:t>
            </a:fld>
            <a:endParaRPr lang="en-GB"/>
          </a:p>
        </p:txBody>
      </p:sp>
      <p:sp>
        <p:nvSpPr>
          <p:cNvPr id="7" name="Text Placeholder 6">
            <a:extLst>
              <a:ext uri="{FF2B5EF4-FFF2-40B4-BE49-F238E27FC236}">
                <a16:creationId xmlns:a16="http://schemas.microsoft.com/office/drawing/2014/main" id="{6FB5A42D-8A6C-4DCA-9140-BD12B097A839}"/>
              </a:ext>
            </a:extLst>
          </p:cNvPr>
          <p:cNvSpPr>
            <a:spLocks noGrp="1"/>
          </p:cNvSpPr>
          <p:nvPr>
            <p:ph type="body" sz="quarter" idx="111"/>
          </p:nvPr>
        </p:nvSpPr>
        <p:spPr/>
        <p:txBody>
          <a:bodyPr/>
          <a:lstStyle/>
          <a:p>
            <a:endParaRPr lang="en-GB"/>
          </a:p>
        </p:txBody>
      </p:sp>
    </p:spTree>
    <p:extLst>
      <p:ext uri="{BB962C8B-B14F-4D97-AF65-F5344CB8AC3E}">
        <p14:creationId xmlns:p14="http://schemas.microsoft.com/office/powerpoint/2010/main" val="1459124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C8577D-8E0A-4870-B5F7-7B94394578B5}"/>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8A074A7C-887C-4E39-88F3-B647664F54E2}"/>
              </a:ext>
            </a:extLst>
          </p:cNvPr>
          <p:cNvSpPr>
            <a:spLocks noGrp="1"/>
          </p:cNvSpPr>
          <p:nvPr>
            <p:ph type="sldNum" sz="quarter" idx="12"/>
          </p:nvPr>
        </p:nvSpPr>
        <p:spPr/>
        <p:txBody>
          <a:bodyPr/>
          <a:lstStyle/>
          <a:p>
            <a:fld id="{F8E47D07-9D1E-4FE9-B31A-2F5863681021}" type="slidenum">
              <a:rPr lang="en-GB" smtClean="0"/>
              <a:pPr/>
              <a:t>27</a:t>
            </a:fld>
            <a:endParaRPr lang="en-GB"/>
          </a:p>
        </p:txBody>
      </p:sp>
      <p:sp>
        <p:nvSpPr>
          <p:cNvPr id="4" name="Text Placeholder 3">
            <a:extLst>
              <a:ext uri="{FF2B5EF4-FFF2-40B4-BE49-F238E27FC236}">
                <a16:creationId xmlns:a16="http://schemas.microsoft.com/office/drawing/2014/main" id="{77347B54-9328-4629-A288-501B8A45D1B5}"/>
              </a:ext>
            </a:extLst>
          </p:cNvPr>
          <p:cNvSpPr>
            <a:spLocks noGrp="1"/>
          </p:cNvSpPr>
          <p:nvPr>
            <p:ph type="body" sz="quarter" idx="111"/>
          </p:nvPr>
        </p:nvSpPr>
        <p:spPr/>
        <p:txBody>
          <a:bodyPr/>
          <a:lstStyle/>
          <a:p>
            <a:endParaRPr lang="en-GB"/>
          </a:p>
        </p:txBody>
      </p:sp>
      <p:sp>
        <p:nvSpPr>
          <p:cNvPr id="5" name="Title 1">
            <a:extLst>
              <a:ext uri="{FF2B5EF4-FFF2-40B4-BE49-F238E27FC236}">
                <a16:creationId xmlns:a16="http://schemas.microsoft.com/office/drawing/2014/main" id="{65F1CBE2-E2F2-4A2C-9BA7-9EC58A94FED2}"/>
              </a:ext>
            </a:extLst>
          </p:cNvPr>
          <p:cNvSpPr txBox="1">
            <a:spLocks/>
          </p:cNvSpPr>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bIns="360000" anchor="ctr" anchorCtr="0">
            <a:normAutofit/>
          </a:bodyPr>
          <a:lstStyle>
            <a:defPPr>
              <a:defRPr lang="en-US"/>
            </a:defPPr>
            <a:lvl1pPr defTabSz="609585">
              <a:lnSpc>
                <a:spcPct val="100000"/>
              </a:lnSpc>
              <a:spcBef>
                <a:spcPct val="0"/>
              </a:spcBef>
              <a:buNone/>
              <a:defRPr sz="2800">
                <a:solidFill>
                  <a:schemeClr val="bg1"/>
                </a:solidFill>
                <a:latin typeface="+mj-lt"/>
                <a:ea typeface="+mj-ea"/>
                <a:cs typeface="+mj-cs"/>
              </a:defRPr>
            </a:lvl1pPr>
          </a:lstStyle>
          <a:p>
            <a:r>
              <a:rPr lang="en-GB"/>
              <a:t>Acknowledgements</a:t>
            </a:r>
            <a:endParaRPr lang="en-GB" dirty="0"/>
          </a:p>
        </p:txBody>
      </p:sp>
      <p:sp>
        <p:nvSpPr>
          <p:cNvPr id="6" name="Content Placeholder 6">
            <a:extLst>
              <a:ext uri="{FF2B5EF4-FFF2-40B4-BE49-F238E27FC236}">
                <a16:creationId xmlns:a16="http://schemas.microsoft.com/office/drawing/2014/main" id="{CF942988-7879-4284-84AF-1E44F98E9B83}"/>
              </a:ext>
            </a:extLst>
          </p:cNvPr>
          <p:cNvSpPr txBox="1">
            <a:spLocks/>
          </p:cNvSpPr>
          <p:nvPr/>
        </p:nvSpPr>
        <p:spPr>
          <a:xfrm>
            <a:off x="4059533" y="404812"/>
            <a:ext cx="5054322" cy="5795961"/>
          </a:xfrm>
        </p:spPr>
        <p:txBody>
          <a:bodyPr>
            <a:noAutofit/>
          </a:bodyPr>
          <a:lstStyle>
            <a:defPPr>
              <a:defRPr lang="en-US"/>
            </a:defPPr>
            <a:lvl1pPr marL="457189" indent="-457189" defTabSz="609585">
              <a:lnSpc>
                <a:spcPct val="100000"/>
              </a:lnSpc>
              <a:spcBef>
                <a:spcPts val="0"/>
              </a:spcBef>
              <a:spcAft>
                <a:spcPts val="0"/>
              </a:spcAft>
              <a:buClr>
                <a:schemeClr val="tx1"/>
              </a:buClr>
              <a:buSzPct val="100000"/>
              <a:buFont typeface="+mn-lt"/>
              <a:buChar char="•"/>
              <a:defRPr sz="1600"/>
            </a:lvl1pPr>
            <a:lvl2pPr marL="630900" lvl="1" indent="-342900" defTabSz="609585">
              <a:lnSpc>
                <a:spcPct val="100000"/>
              </a:lnSpc>
              <a:spcBef>
                <a:spcPts val="0"/>
              </a:spcBef>
              <a:spcAft>
                <a:spcPts val="0"/>
              </a:spcAft>
              <a:buClr>
                <a:schemeClr val="tx1"/>
              </a:buClr>
              <a:buSzPct val="100000"/>
              <a:buFont typeface="+mn-lt"/>
              <a:buChar char="•"/>
              <a:defRPr sz="1600"/>
            </a:lvl2pPr>
            <a:lvl3pPr marL="792000" indent="-216000" defTabSz="609585">
              <a:lnSpc>
                <a:spcPct val="100000"/>
              </a:lnSpc>
              <a:spcBef>
                <a:spcPct val="20000"/>
              </a:spcBef>
              <a:buFont typeface="Arial"/>
              <a:buChar char="•"/>
              <a:defRPr sz="2000"/>
            </a:lvl3pPr>
            <a:lvl4pPr marL="972000" indent="-216000" defTabSz="609585">
              <a:lnSpc>
                <a:spcPct val="100000"/>
              </a:lnSpc>
              <a:spcBef>
                <a:spcPct val="20000"/>
              </a:spcBef>
              <a:buFont typeface="Arial"/>
              <a:buChar char="–"/>
              <a:defRPr sz="2000"/>
            </a:lvl4pPr>
            <a:lvl5pPr marL="2743131" indent="-304792" defTabSz="609585">
              <a:lnSpc>
                <a:spcPct val="100000"/>
              </a:lnSpc>
              <a:spcBef>
                <a:spcPct val="20000"/>
              </a:spcBef>
              <a:buFont typeface="Arial"/>
              <a:buChar char="»"/>
              <a:defRPr sz="2667"/>
            </a:lvl5pPr>
            <a:lvl6pPr marL="3352716" indent="-304792" defTabSz="609585">
              <a:spcBef>
                <a:spcPct val="20000"/>
              </a:spcBef>
              <a:buFont typeface="Arial"/>
              <a:buChar char="•"/>
              <a:defRPr sz="2667"/>
            </a:lvl6pPr>
            <a:lvl7pPr marL="3962301" indent="-304792" defTabSz="609585">
              <a:spcBef>
                <a:spcPct val="20000"/>
              </a:spcBef>
              <a:buFont typeface="Arial"/>
              <a:buChar char="•"/>
              <a:defRPr sz="2667"/>
            </a:lvl7pPr>
            <a:lvl8pPr marL="4571886" indent="-304792" defTabSz="609585">
              <a:spcBef>
                <a:spcPct val="20000"/>
              </a:spcBef>
              <a:buFont typeface="Arial"/>
              <a:buChar char="•"/>
              <a:defRPr sz="2667"/>
            </a:lvl8pPr>
            <a:lvl9pPr marL="5181470" indent="-304792" defTabSz="609585">
              <a:spcBef>
                <a:spcPct val="20000"/>
              </a:spcBef>
              <a:buFont typeface="Arial"/>
              <a:buChar char="•"/>
              <a:defRPr sz="2667"/>
            </a:lvl9pPr>
          </a:lstStyle>
          <a:p>
            <a:r>
              <a:rPr lang="en-GB" dirty="0"/>
              <a:t>Modelling and Simulation Team</a:t>
            </a:r>
          </a:p>
          <a:p>
            <a:pPr lvl="1"/>
            <a:r>
              <a:rPr lang="en-GB" dirty="0"/>
              <a:t>Luis Martin de Juan</a:t>
            </a:r>
          </a:p>
          <a:p>
            <a:pPr lvl="1"/>
            <a:r>
              <a:rPr lang="en-GB" dirty="0"/>
              <a:t>Matthew Molloy</a:t>
            </a:r>
          </a:p>
          <a:p>
            <a:pPr lvl="1"/>
            <a:r>
              <a:rPr lang="en-GB" dirty="0"/>
              <a:t>Leah White</a:t>
            </a:r>
          </a:p>
          <a:p>
            <a:pPr lvl="1"/>
            <a:r>
              <a:rPr lang="en-GB" dirty="0"/>
              <a:t>Astrid Boje</a:t>
            </a:r>
          </a:p>
          <a:p>
            <a:pPr lvl="1"/>
            <a:r>
              <a:rPr lang="en-GB" dirty="0"/>
              <a:t>Mariagrazia Marucci</a:t>
            </a:r>
          </a:p>
          <a:p>
            <a:pPr lvl="1"/>
            <a:endParaRPr lang="en-GB" dirty="0"/>
          </a:p>
          <a:p>
            <a:r>
              <a:rPr lang="en-GB" dirty="0"/>
              <a:t>Continuous Manufacturing Centre of Excellence</a:t>
            </a:r>
          </a:p>
          <a:p>
            <a:pPr lvl="1"/>
            <a:r>
              <a:rPr lang="en-GB" dirty="0"/>
              <a:t>Felix Farias</a:t>
            </a:r>
          </a:p>
          <a:p>
            <a:pPr lvl="1"/>
            <a:r>
              <a:rPr lang="en-GB" dirty="0"/>
              <a:t>Melanie Dumarey</a:t>
            </a:r>
          </a:p>
          <a:p>
            <a:pPr lvl="1"/>
            <a:r>
              <a:rPr lang="en-GB" dirty="0"/>
              <a:t>Kristina Roos-Rydell</a:t>
            </a:r>
          </a:p>
          <a:p>
            <a:pPr lvl="1"/>
            <a:endParaRPr lang="en-GB" dirty="0"/>
          </a:p>
          <a:p>
            <a:r>
              <a:rPr lang="en-GB" dirty="0"/>
              <a:t>Chemical Development</a:t>
            </a:r>
          </a:p>
          <a:p>
            <a:pPr lvl="1"/>
            <a:r>
              <a:rPr lang="en-GB" dirty="0"/>
              <a:t>Anna Jawor-Baczynska</a:t>
            </a:r>
          </a:p>
          <a:p>
            <a:pPr lvl="1"/>
            <a:r>
              <a:rPr lang="en-GB" dirty="0"/>
              <a:t>Oliver Watson</a:t>
            </a:r>
          </a:p>
          <a:p>
            <a:pPr lvl="1"/>
            <a:r>
              <a:rPr lang="en-GB" dirty="0"/>
              <a:t>Amy Robertson</a:t>
            </a:r>
          </a:p>
          <a:p>
            <a:pPr lvl="1"/>
            <a:r>
              <a:rPr lang="en-GB" dirty="0"/>
              <a:t>Graeme Clemens</a:t>
            </a:r>
          </a:p>
          <a:p>
            <a:pPr lvl="1"/>
            <a:endParaRPr lang="en-GB" dirty="0"/>
          </a:p>
          <a:p>
            <a:r>
              <a:rPr lang="en-GB" dirty="0"/>
              <a:t>Innovation Strategies &amp; External Liaison</a:t>
            </a:r>
          </a:p>
          <a:p>
            <a:pPr lvl="1"/>
            <a:r>
              <a:rPr lang="en-GB" dirty="0"/>
              <a:t>Terry Reed</a:t>
            </a:r>
          </a:p>
          <a:p>
            <a:pPr lvl="1"/>
            <a:r>
              <a:rPr lang="en-GB" dirty="0"/>
              <a:t>Staffan Folestad</a:t>
            </a:r>
          </a:p>
          <a:p>
            <a:pPr lvl="1"/>
            <a:r>
              <a:rPr lang="en-GB" dirty="0"/>
              <a:t>Jonas Johansson</a:t>
            </a:r>
          </a:p>
          <a:p>
            <a:pPr lvl="1"/>
            <a:r>
              <a:rPr lang="en-GB" dirty="0"/>
              <a:t>Anders </a:t>
            </a:r>
            <a:r>
              <a:rPr lang="en-GB" dirty="0" err="1"/>
              <a:t>Wellin</a:t>
            </a:r>
            <a:endParaRPr lang="en-GB" dirty="0"/>
          </a:p>
          <a:p>
            <a:pPr lvl="1"/>
            <a:endParaRPr lang="en-GB" dirty="0"/>
          </a:p>
          <a:p>
            <a:pPr lvl="1"/>
            <a:endParaRPr lang="en-GB" dirty="0"/>
          </a:p>
          <a:p>
            <a:pPr lvl="1"/>
            <a:endParaRPr lang="en-GB" dirty="0"/>
          </a:p>
          <a:p>
            <a:pPr lvl="1"/>
            <a:endParaRPr lang="en-GB" dirty="0"/>
          </a:p>
          <a:p>
            <a:pPr lvl="1"/>
            <a:endParaRPr lang="en-GB" dirty="0"/>
          </a:p>
          <a:p>
            <a:endParaRPr lang="en-GB" dirty="0"/>
          </a:p>
        </p:txBody>
      </p:sp>
      <p:sp>
        <p:nvSpPr>
          <p:cNvPr id="7" name="Content Placeholder 6">
            <a:extLst>
              <a:ext uri="{FF2B5EF4-FFF2-40B4-BE49-F238E27FC236}">
                <a16:creationId xmlns:a16="http://schemas.microsoft.com/office/drawing/2014/main" id="{B072C48D-DCE3-46E9-BEBF-C2456717CEA1}"/>
              </a:ext>
            </a:extLst>
          </p:cNvPr>
          <p:cNvSpPr txBox="1">
            <a:spLocks/>
          </p:cNvSpPr>
          <p:nvPr/>
        </p:nvSpPr>
        <p:spPr>
          <a:xfrm>
            <a:off x="8585201" y="404811"/>
            <a:ext cx="3606798" cy="5795961"/>
          </a:xfrm>
          <a:prstGeom prst="rect">
            <a:avLst/>
          </a:prstGeom>
        </p:spPr>
        <p:txBody>
          <a:bodyPr vert="horz" lIns="91440" tIns="45720" rIns="91440" bIns="45720" rtlCol="0">
            <a:noAutofit/>
          </a:bodyPr>
          <a:lstStyle>
            <a:defPPr>
              <a:defRPr lang="en-US"/>
            </a:defPPr>
            <a:lvl1pPr marL="228600" indent="-228600">
              <a:lnSpc>
                <a:spcPct val="100000"/>
              </a:lnSpc>
              <a:spcBef>
                <a:spcPts val="0"/>
              </a:spcBef>
              <a:spcAft>
                <a:spcPts val="0"/>
              </a:spcAft>
              <a:buClr>
                <a:schemeClr val="tx1"/>
              </a:buClr>
              <a:buSzPct val="100000"/>
              <a:buFont typeface="+mn-lt"/>
              <a:buChar char="•"/>
              <a:defRPr sz="1600"/>
            </a:lvl1pPr>
            <a:lvl2pPr marL="630900" marR="0" lvl="1" indent="-342900" fontAlgn="auto">
              <a:lnSpc>
                <a:spcPct val="100000"/>
              </a:lnSpc>
              <a:spcBef>
                <a:spcPts val="0"/>
              </a:spcBef>
              <a:spcAft>
                <a:spcPts val="0"/>
              </a:spcAft>
              <a:buClr>
                <a:schemeClr val="tx1"/>
              </a:buClr>
              <a:buSzPct val="100000"/>
              <a:buFont typeface="+mn-lt"/>
              <a:buChar char="•"/>
              <a:tabLst/>
              <a:defRPr sz="160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sz="200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Siemens Process Systems Engineering</a:t>
            </a:r>
          </a:p>
          <a:p>
            <a:pPr lvl="1"/>
            <a:r>
              <a:rPr lang="en-GB" dirty="0"/>
              <a:t>Dana Barrasso</a:t>
            </a:r>
          </a:p>
          <a:p>
            <a:pPr lvl="1"/>
            <a:r>
              <a:rPr lang="en-GB" dirty="0"/>
              <a:t>Xin Li</a:t>
            </a:r>
          </a:p>
          <a:p>
            <a:pPr lvl="1"/>
            <a:r>
              <a:rPr lang="en-GB" dirty="0"/>
              <a:t>Renato Wong</a:t>
            </a:r>
          </a:p>
          <a:p>
            <a:pPr lvl="1"/>
            <a:r>
              <a:rPr lang="en-GB" dirty="0"/>
              <a:t>Jianfeng Li</a:t>
            </a:r>
          </a:p>
          <a:p>
            <a:pPr lvl="1"/>
            <a:r>
              <a:rPr lang="en-GB" dirty="0"/>
              <a:t>Guillermo Jimeno</a:t>
            </a:r>
          </a:p>
          <a:p>
            <a:pPr lvl="1"/>
            <a:r>
              <a:rPr lang="en-GB" dirty="0"/>
              <a:t>Caleb Murray</a:t>
            </a:r>
          </a:p>
          <a:p>
            <a:pPr lvl="1"/>
            <a:r>
              <a:rPr lang="en-GB" dirty="0"/>
              <a:t>Ben Williams</a:t>
            </a:r>
          </a:p>
          <a:p>
            <a:pPr lvl="1"/>
            <a:r>
              <a:rPr lang="en-GB" dirty="0"/>
              <a:t>Sean Bermingham</a:t>
            </a:r>
          </a:p>
          <a:p>
            <a:pPr lvl="1"/>
            <a:endParaRPr lang="en-GB" dirty="0"/>
          </a:p>
          <a:p>
            <a:r>
              <a:rPr lang="en-GB" dirty="0"/>
              <a:t>DDAP Collaboration</a:t>
            </a:r>
          </a:p>
          <a:p>
            <a:pPr lvl="1"/>
            <a:r>
              <a:rPr lang="en-GB" dirty="0"/>
              <a:t>Sophie Bailes</a:t>
            </a:r>
          </a:p>
          <a:p>
            <a:endParaRPr lang="en-GB" dirty="0"/>
          </a:p>
          <a:p>
            <a:r>
              <a:rPr lang="en-GB" dirty="0"/>
              <a:t>CMAC / DM</a:t>
            </a:r>
            <a:r>
              <a:rPr lang="en-GB" baseline="30000" dirty="0"/>
              <a:t>2</a:t>
            </a:r>
          </a:p>
          <a:p>
            <a:pPr lvl="1"/>
            <a:r>
              <a:rPr lang="en-GB" dirty="0"/>
              <a:t>Prof Alastair Florence</a:t>
            </a:r>
          </a:p>
          <a:p>
            <a:pPr lvl="1"/>
            <a:r>
              <a:rPr lang="en-GB" dirty="0"/>
              <a:t>Prof Blair Johnstone</a:t>
            </a:r>
          </a:p>
          <a:p>
            <a:pPr lvl="1"/>
            <a:endParaRPr lang="en-GB" baseline="30000" dirty="0"/>
          </a:p>
          <a:p>
            <a:r>
              <a:rPr lang="en-GB" dirty="0"/>
              <a:t>University of Leeds</a:t>
            </a:r>
          </a:p>
          <a:p>
            <a:pPr lvl="1"/>
            <a:r>
              <a:rPr lang="en-GB" dirty="0"/>
              <a:t>Richard Bourne</a:t>
            </a:r>
          </a:p>
          <a:p>
            <a:pPr lvl="1"/>
            <a:r>
              <a:rPr lang="en-GB" dirty="0"/>
              <a:t>Adam Clayton</a:t>
            </a:r>
          </a:p>
          <a:p>
            <a:pPr lvl="1"/>
            <a:r>
              <a:rPr lang="en-GB" dirty="0"/>
              <a:t>Christopher </a:t>
            </a:r>
            <a:r>
              <a:rPr lang="en-GB" dirty="0" err="1"/>
              <a:t>Horbaczewskyj</a:t>
            </a:r>
            <a:endParaRPr lang="en-GB" dirty="0"/>
          </a:p>
          <a:p>
            <a:pPr lvl="1"/>
            <a:r>
              <a:rPr lang="en-GB" dirty="0"/>
              <a:t>Connor Taylor</a:t>
            </a:r>
          </a:p>
          <a:p>
            <a:pPr lvl="1"/>
            <a:endParaRPr lang="en-GB" dirty="0"/>
          </a:p>
          <a:p>
            <a:endParaRPr lang="en-GB" baseline="30000" dirty="0"/>
          </a:p>
          <a:p>
            <a:endParaRPr lang="en-GB" dirty="0"/>
          </a:p>
        </p:txBody>
      </p:sp>
    </p:spTree>
    <p:extLst>
      <p:ext uri="{BB962C8B-B14F-4D97-AF65-F5344CB8AC3E}">
        <p14:creationId xmlns:p14="http://schemas.microsoft.com/office/powerpoint/2010/main" val="2477170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410FEE24-0074-42E1-984C-17AE4EEBB93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102" r="24102"/>
          <a:stretch>
            <a:fillRect/>
          </a:stretch>
        </p:blipFill>
        <p:spPr>
          <a:xfrm>
            <a:off x="0" y="0"/>
            <a:ext cx="6732588" cy="6858000"/>
          </a:xfrm>
          <a:custGeom>
            <a:avLst/>
            <a:gdLst>
              <a:gd name="connsiteX0" fmla="*/ 1677026 w 6731869"/>
              <a:gd name="connsiteY0" fmla="*/ 0 h 6858000"/>
              <a:gd name="connsiteX1" fmla="*/ 4355595 w 6731869"/>
              <a:gd name="connsiteY1" fmla="*/ 0 h 6858000"/>
              <a:gd name="connsiteX2" fmla="*/ 4462574 w 6731869"/>
              <a:gd name="connsiteY2" fmla="*/ 42383 h 6858000"/>
              <a:gd name="connsiteX3" fmla="*/ 6731869 w 6731869"/>
              <a:gd name="connsiteY3" fmla="*/ 3482444 h 6858000"/>
              <a:gd name="connsiteX4" fmla="*/ 4627159 w 6731869"/>
              <a:gd name="connsiteY4" fmla="*/ 6847739 h 6858000"/>
              <a:gd name="connsiteX5" fmla="*/ 4604571 w 6731869"/>
              <a:gd name="connsiteY5" fmla="*/ 6858000 h 6858000"/>
              <a:gd name="connsiteX6" fmla="*/ 1428051 w 6731869"/>
              <a:gd name="connsiteY6" fmla="*/ 6858000 h 6858000"/>
              <a:gd name="connsiteX7" fmla="*/ 1405463 w 6731869"/>
              <a:gd name="connsiteY7" fmla="*/ 6847739 h 6858000"/>
              <a:gd name="connsiteX8" fmla="*/ 149206 w 6731869"/>
              <a:gd name="connsiteY8" fmla="*/ 5857268 h 6858000"/>
              <a:gd name="connsiteX9" fmla="*/ 0 w 6731869"/>
              <a:gd name="connsiteY9" fmla="*/ 5656777 h 6858000"/>
              <a:gd name="connsiteX10" fmla="*/ 0 w 6731869"/>
              <a:gd name="connsiteY10" fmla="*/ 1308112 h 6858000"/>
              <a:gd name="connsiteX11" fmla="*/ 149206 w 6731869"/>
              <a:gd name="connsiteY11" fmla="*/ 1107621 h 6858000"/>
              <a:gd name="connsiteX12" fmla="*/ 1570048 w 6731869"/>
              <a:gd name="connsiteY12" fmla="*/ 423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1869" h="6858000">
                <a:moveTo>
                  <a:pt x="1677026" y="0"/>
                </a:moveTo>
                <a:lnTo>
                  <a:pt x="4355595" y="0"/>
                </a:lnTo>
                <a:lnTo>
                  <a:pt x="4462574" y="42383"/>
                </a:lnTo>
                <a:cubicBezTo>
                  <a:pt x="5796143" y="609153"/>
                  <a:pt x="6731869" y="1935997"/>
                  <a:pt x="6731869" y="3482444"/>
                </a:cubicBezTo>
                <a:cubicBezTo>
                  <a:pt x="6731869" y="4964456"/>
                  <a:pt x="5872496" y="6244784"/>
                  <a:pt x="4627159" y="6847739"/>
                </a:cubicBezTo>
                <a:lnTo>
                  <a:pt x="4604571" y="6858000"/>
                </a:lnTo>
                <a:lnTo>
                  <a:pt x="1428051" y="6858000"/>
                </a:lnTo>
                <a:lnTo>
                  <a:pt x="1405463" y="6847739"/>
                </a:lnTo>
                <a:cubicBezTo>
                  <a:pt x="918157" y="6611800"/>
                  <a:pt x="489950" y="6272143"/>
                  <a:pt x="149206" y="5857268"/>
                </a:cubicBezTo>
                <a:lnTo>
                  <a:pt x="0" y="5656777"/>
                </a:lnTo>
                <a:lnTo>
                  <a:pt x="0" y="1308112"/>
                </a:lnTo>
                <a:lnTo>
                  <a:pt x="149206" y="1107621"/>
                </a:lnTo>
                <a:cubicBezTo>
                  <a:pt x="527810" y="646648"/>
                  <a:pt x="1014394" y="278537"/>
                  <a:pt x="1570048" y="42383"/>
                </a:cubicBezTo>
                <a:close/>
              </a:path>
            </a:pathLst>
          </a:custGeom>
          <a:noFill/>
          <a:extLst>
            <a:ext uri="{909E8E84-426E-40DD-AFC4-6F175D3DCCD1}">
              <a14:hiddenFill xmlns:a14="http://schemas.microsoft.com/office/drawing/2010/main">
                <a:solidFill>
                  <a:schemeClr val="bg1"/>
                </a:solidFill>
              </a14:hiddenFill>
            </a:ext>
          </a:extLst>
        </p:spPr>
      </p:pic>
      <p:sp>
        <p:nvSpPr>
          <p:cNvPr id="3" name="Date Placeholder 2">
            <a:extLst>
              <a:ext uri="{FF2B5EF4-FFF2-40B4-BE49-F238E27FC236}">
                <a16:creationId xmlns:a16="http://schemas.microsoft.com/office/drawing/2014/main" id="{D37AAFC8-5729-4A21-9E18-DE3931AF7BB5}"/>
              </a:ext>
            </a:extLst>
          </p:cNvPr>
          <p:cNvSpPr>
            <a:spLocks noGrp="1"/>
          </p:cNvSpPr>
          <p:nvPr>
            <p:ph type="dt" sz="half" idx="10"/>
          </p:nvPr>
        </p:nvSpPr>
        <p:spPr/>
        <p:txBody>
          <a:bodyPr/>
          <a:lstStyle/>
          <a:p>
            <a:endParaRPr lang="en-GB"/>
          </a:p>
        </p:txBody>
      </p:sp>
      <p:sp>
        <p:nvSpPr>
          <p:cNvPr id="4" name="Slide Number Placeholder 3">
            <a:extLst>
              <a:ext uri="{FF2B5EF4-FFF2-40B4-BE49-F238E27FC236}">
                <a16:creationId xmlns:a16="http://schemas.microsoft.com/office/drawing/2014/main" id="{BB46ADBD-0C43-4DC1-8570-13AB6945E00C}"/>
              </a:ext>
            </a:extLst>
          </p:cNvPr>
          <p:cNvSpPr>
            <a:spLocks noGrp="1"/>
          </p:cNvSpPr>
          <p:nvPr>
            <p:ph type="sldNum" sz="quarter" idx="12"/>
          </p:nvPr>
        </p:nvSpPr>
        <p:spPr/>
        <p:txBody>
          <a:bodyPr/>
          <a:lstStyle/>
          <a:p>
            <a:fld id="{F8E47D07-9D1E-4FE9-B31A-2F5863681021}" type="slidenum">
              <a:rPr lang="en-GB" smtClean="0"/>
              <a:pPr/>
              <a:t>28</a:t>
            </a:fld>
            <a:endParaRPr lang="en-GB"/>
          </a:p>
        </p:txBody>
      </p:sp>
    </p:spTree>
    <p:extLst>
      <p:ext uri="{BB962C8B-B14F-4D97-AF65-F5344CB8AC3E}">
        <p14:creationId xmlns:p14="http://schemas.microsoft.com/office/powerpoint/2010/main" val="257389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D4EA15-1A27-4435-A312-6E23B30B35AE}"/>
              </a:ext>
            </a:extLst>
          </p:cNvPr>
          <p:cNvSpPr>
            <a:spLocks noGrp="1"/>
          </p:cNvSpPr>
          <p:nvPr>
            <p:ph type="dt" sz="half" idx="10"/>
          </p:nvPr>
        </p:nvSpPr>
        <p:spPr>
          <a:xfrm>
            <a:off x="10137663" y="6456258"/>
            <a:ext cx="1279358" cy="309145"/>
          </a:xfrm>
        </p:spPr>
        <p:txBody>
          <a:bodyPr/>
          <a:lstStyle/>
          <a:p>
            <a:endParaRPr lang="en-GB" dirty="0"/>
          </a:p>
        </p:txBody>
      </p:sp>
      <p:sp>
        <p:nvSpPr>
          <p:cNvPr id="4" name="Slide Number Placeholder 3">
            <a:extLst>
              <a:ext uri="{FF2B5EF4-FFF2-40B4-BE49-F238E27FC236}">
                <a16:creationId xmlns:a16="http://schemas.microsoft.com/office/drawing/2014/main" id="{557D0DE5-830F-4CD7-97F1-902C3FFC996F}"/>
              </a:ext>
            </a:extLst>
          </p:cNvPr>
          <p:cNvSpPr>
            <a:spLocks noGrp="1"/>
          </p:cNvSpPr>
          <p:nvPr>
            <p:ph type="sldNum" sz="quarter" idx="12"/>
          </p:nvPr>
        </p:nvSpPr>
        <p:spPr>
          <a:xfrm>
            <a:off x="0" y="6456258"/>
            <a:ext cx="407988" cy="309145"/>
          </a:xfrm>
        </p:spPr>
        <p:txBody>
          <a:bodyPr/>
          <a:lstStyle/>
          <a:p>
            <a:fld id="{F8E47D07-9D1E-4FE9-B31A-2F5863681021}" type="slidenum">
              <a:rPr lang="en-GB" smtClean="0"/>
              <a:pPr/>
              <a:t>29</a:t>
            </a:fld>
            <a:endParaRPr lang="en-GB" dirty="0"/>
          </a:p>
        </p:txBody>
      </p:sp>
    </p:spTree>
    <p:custDataLst>
      <p:tags r:id="rId1"/>
    </p:custDataLst>
    <p:extLst>
      <p:ext uri="{BB962C8B-B14F-4D97-AF65-F5344CB8AC3E}">
        <p14:creationId xmlns:p14="http://schemas.microsoft.com/office/powerpoint/2010/main" val="3965757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5225C6-2614-46A7-842F-F5C1AB124D94}"/>
              </a:ext>
            </a:extLst>
          </p:cNvPr>
          <p:cNvSpPr>
            <a:spLocks noGrp="1"/>
          </p:cNvSpPr>
          <p:nvPr>
            <p:ph type="dt" sz="half" idx="10"/>
          </p:nvPr>
        </p:nvSpPr>
        <p:spPr/>
        <p:txBody>
          <a:bodyPr/>
          <a:lstStyle/>
          <a:p>
            <a:r>
              <a:rPr lang="en-GB"/>
              <a:t>August 2022</a:t>
            </a:r>
          </a:p>
        </p:txBody>
      </p:sp>
      <p:sp>
        <p:nvSpPr>
          <p:cNvPr id="3" name="Slide Number Placeholder 2">
            <a:extLst>
              <a:ext uri="{FF2B5EF4-FFF2-40B4-BE49-F238E27FC236}">
                <a16:creationId xmlns:a16="http://schemas.microsoft.com/office/drawing/2014/main" id="{4AFF378E-34D5-4218-931C-E27CD45836F7}"/>
              </a:ext>
            </a:extLst>
          </p:cNvPr>
          <p:cNvSpPr>
            <a:spLocks noGrp="1"/>
          </p:cNvSpPr>
          <p:nvPr>
            <p:ph type="sldNum" sz="quarter" idx="12"/>
          </p:nvPr>
        </p:nvSpPr>
        <p:spPr/>
        <p:txBody>
          <a:bodyPr/>
          <a:lstStyle/>
          <a:p>
            <a:fld id="{F8E47D07-9D1E-4FE9-B31A-2F5863681021}" type="slidenum">
              <a:rPr lang="en-GB" smtClean="0"/>
              <a:pPr/>
              <a:t>3</a:t>
            </a:fld>
            <a:endParaRPr lang="en-GB"/>
          </a:p>
        </p:txBody>
      </p:sp>
      <p:sp>
        <p:nvSpPr>
          <p:cNvPr id="4" name="Text Placeholder 3">
            <a:extLst>
              <a:ext uri="{FF2B5EF4-FFF2-40B4-BE49-F238E27FC236}">
                <a16:creationId xmlns:a16="http://schemas.microsoft.com/office/drawing/2014/main" id="{26334770-29FE-4C54-AD13-3FBE246C2A77}"/>
              </a:ext>
            </a:extLst>
          </p:cNvPr>
          <p:cNvSpPr>
            <a:spLocks noGrp="1"/>
          </p:cNvSpPr>
          <p:nvPr>
            <p:ph type="body" sz="quarter" idx="111"/>
          </p:nvPr>
        </p:nvSpPr>
        <p:spPr/>
        <p:txBody>
          <a:bodyPr/>
          <a:lstStyle/>
          <a:p>
            <a:endParaRPr lang="en-GB"/>
          </a:p>
        </p:txBody>
      </p:sp>
      <p:sp>
        <p:nvSpPr>
          <p:cNvPr id="5" name="Title 1">
            <a:extLst>
              <a:ext uri="{FF2B5EF4-FFF2-40B4-BE49-F238E27FC236}">
                <a16:creationId xmlns:a16="http://schemas.microsoft.com/office/drawing/2014/main" id="{10BC0CAA-C6D5-4401-A493-999EEDF4B553}"/>
              </a:ext>
            </a:extLst>
          </p:cNvPr>
          <p:cNvSpPr txBox="1">
            <a:spLocks/>
          </p:cNvSpPr>
          <p:nvPr/>
        </p:nvSpPr>
        <p:spPr>
          <a:xfrm>
            <a:off x="407987" y="404812"/>
            <a:ext cx="11376025" cy="1007427"/>
          </a:xfrm>
          <a:prstGeom prst="rect">
            <a:avLst/>
          </a:prstGeom>
        </p:spPr>
        <p:txBody>
          <a:bodyPr vert="horz" lIns="0" tIns="0" rIns="0" bIns="0" rtlCol="0" anchor="t">
            <a:normAutofit/>
          </a:bodyPr>
          <a:lstStyle>
            <a:lvl1pPr>
              <a:lnSpc>
                <a:spcPct val="100000"/>
              </a:lnSpc>
              <a:spcBef>
                <a:spcPct val="0"/>
              </a:spcBef>
              <a:buNone/>
              <a:defRPr sz="3600">
                <a:solidFill>
                  <a:schemeClr val="accent1"/>
                </a:solidFill>
                <a:latin typeface="+mj-lt"/>
                <a:ea typeface="+mj-ea"/>
                <a:cs typeface="+mj-cs"/>
              </a:defRPr>
            </a:lvl1pPr>
          </a:lstStyle>
          <a:p>
            <a:r>
              <a:rPr lang="en-GB"/>
              <a:t>Healthcare in a changing world</a:t>
            </a:r>
            <a:endParaRPr lang="en-GB" dirty="0"/>
          </a:p>
        </p:txBody>
      </p:sp>
      <p:sp>
        <p:nvSpPr>
          <p:cNvPr id="6" name="Text Placeholder 3">
            <a:extLst>
              <a:ext uri="{FF2B5EF4-FFF2-40B4-BE49-F238E27FC236}">
                <a16:creationId xmlns:a16="http://schemas.microsoft.com/office/drawing/2014/main" id="{03F99AB6-D1B0-4865-A1FF-D4017E6D0EF3}"/>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lvl1pPr marL="228600" indent="-228600">
              <a:lnSpc>
                <a:spcPct val="100000"/>
              </a:lnSpc>
              <a:spcBef>
                <a:spcPts val="600"/>
              </a:spcBef>
              <a:spcAft>
                <a:spcPts val="300"/>
              </a:spcAft>
              <a:buFont typeface="Arial" panose="020B0604020202020204" pitchFamily="34" charset="0"/>
              <a:buNone/>
              <a:defRPr sz="8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lang="en-US" sz="2000" dirty="0" smtClean="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a:t>Sources: 1 - World Bank  |  2 , 3, 5, 6 - WHO | 4  - McKinsey  </a:t>
            </a:r>
          </a:p>
          <a:p>
            <a:endParaRPr lang="en-GB" dirty="0"/>
          </a:p>
        </p:txBody>
      </p:sp>
      <p:sp>
        <p:nvSpPr>
          <p:cNvPr id="7" name="Text Placeholder 10">
            <a:extLst>
              <a:ext uri="{FF2B5EF4-FFF2-40B4-BE49-F238E27FC236}">
                <a16:creationId xmlns:a16="http://schemas.microsoft.com/office/drawing/2014/main" id="{38550AF6-58C5-46A6-88DC-C3A45B76B061}"/>
              </a:ext>
            </a:extLst>
          </p:cNvPr>
          <p:cNvSpPr txBox="1">
            <a:spLocks/>
          </p:cNvSpPr>
          <p:nvPr/>
        </p:nvSpPr>
        <p:spPr>
          <a:xfrm>
            <a:off x="7988760" y="3914227"/>
            <a:ext cx="3814302" cy="680902"/>
          </a:xfrm>
          <a:prstGeom prst="rect">
            <a:avLst/>
          </a:prstGeom>
        </p:spPr>
        <p:txBody>
          <a:bodyPr vert="horz" lIns="91440" tIns="45720" rIns="91440" bIns="45720" rtlCol="0">
            <a:noAutofit/>
          </a:bodyPr>
          <a:lstStyle>
            <a:defPPr>
              <a:defRPr lang="en-US"/>
            </a:defPPr>
            <a:lvl1pPr indent="0" algn="ctr">
              <a:lnSpc>
                <a:spcPct val="100000"/>
              </a:lnSpc>
              <a:spcBef>
                <a:spcPts val="0"/>
              </a:spcBef>
              <a:spcAft>
                <a:spcPts val="1200"/>
              </a:spcAft>
              <a:buFont typeface="Arial" panose="020B0604020202020204" pitchFamily="34" charset="0"/>
              <a:buNone/>
              <a:defRPr>
                <a:solidFill>
                  <a:schemeClr val="accent1"/>
                </a:solidFill>
                <a:latin typeface="+mj-lt"/>
              </a:defRPr>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sz="2400"/>
            </a:lvl2pPr>
            <a:lvl3pPr marL="918900" indent="-342900">
              <a:lnSpc>
                <a:spcPct val="100000"/>
              </a:lnSpc>
              <a:spcBef>
                <a:spcPts val="0"/>
              </a:spcBef>
              <a:spcAft>
                <a:spcPts val="800"/>
              </a:spcAft>
              <a:buClrTx/>
              <a:buSzPct val="100000"/>
              <a:buFont typeface="Arial" panose="020B0604020202020204" pitchFamily="34" charset="0"/>
              <a:buChar char="•"/>
              <a:defRPr sz="2000"/>
            </a:lvl3pPr>
            <a:lvl4pPr marL="1098900" indent="-342900">
              <a:lnSpc>
                <a:spcPct val="100000"/>
              </a:lnSpc>
              <a:spcBef>
                <a:spcPts val="0"/>
              </a:spcBef>
              <a:spcAft>
                <a:spcPts val="800"/>
              </a:spcAft>
              <a:buClrTx/>
              <a:buSzPct val="100000"/>
              <a:buFont typeface="Arial" panose="020B0604020202020204" pitchFamily="34" charset="0"/>
              <a:buChar char="•"/>
              <a:defRPr sz="200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a:t>Continued impact of COVID-19</a:t>
            </a:r>
          </a:p>
        </p:txBody>
      </p:sp>
      <p:sp>
        <p:nvSpPr>
          <p:cNvPr id="8" name="Text Placeholder 9">
            <a:extLst>
              <a:ext uri="{FF2B5EF4-FFF2-40B4-BE49-F238E27FC236}">
                <a16:creationId xmlns:a16="http://schemas.microsoft.com/office/drawing/2014/main" id="{CFF1FAB8-EEB3-48A8-8D65-5385E103B394}"/>
              </a:ext>
            </a:extLst>
          </p:cNvPr>
          <p:cNvSpPr txBox="1">
            <a:spLocks/>
          </p:cNvSpPr>
          <p:nvPr/>
        </p:nvSpPr>
        <p:spPr>
          <a:xfrm>
            <a:off x="7984020" y="1573306"/>
            <a:ext cx="3884504" cy="785164"/>
          </a:xfrm>
          <a:prstGeom prst="rect">
            <a:avLst/>
          </a:prstGeom>
        </p:spPr>
        <p:txBody>
          <a:bodyPr/>
          <a:lstStyle>
            <a:defPPr>
              <a:defRPr lang="en-US"/>
            </a:defPPr>
            <a:lvl1pPr indent="0" algn="ctr">
              <a:lnSpc>
                <a:spcPct val="100000"/>
              </a:lnSpc>
              <a:spcBef>
                <a:spcPts val="600"/>
              </a:spcBef>
              <a:spcAft>
                <a:spcPts val="600"/>
              </a:spcAft>
              <a:buFont typeface="Arial" panose="020B0604020202020204" pitchFamily="34" charset="0"/>
              <a:buNone/>
              <a:defRPr>
                <a:solidFill>
                  <a:schemeClr val="accent1"/>
                </a:solidFill>
                <a:latin typeface="+mj-lt"/>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a:t>Increasing burden of chronic disease</a:t>
            </a:r>
          </a:p>
        </p:txBody>
      </p:sp>
      <p:sp>
        <p:nvSpPr>
          <p:cNvPr id="9" name="Text Placeholder 8">
            <a:extLst>
              <a:ext uri="{FF2B5EF4-FFF2-40B4-BE49-F238E27FC236}">
                <a16:creationId xmlns:a16="http://schemas.microsoft.com/office/drawing/2014/main" id="{D723F080-F042-4791-932B-AABE6940B406}"/>
              </a:ext>
            </a:extLst>
          </p:cNvPr>
          <p:cNvSpPr txBox="1">
            <a:spLocks/>
          </p:cNvSpPr>
          <p:nvPr/>
        </p:nvSpPr>
        <p:spPr>
          <a:xfrm>
            <a:off x="4194486" y="1547553"/>
            <a:ext cx="3666621" cy="757130"/>
          </a:xfrm>
          <a:prstGeom prst="rect">
            <a:avLst/>
          </a:prstGeom>
        </p:spPr>
        <p:txBody>
          <a:bodyPr/>
          <a:lstStyle>
            <a:defPPr>
              <a:defRPr lang="en-US"/>
            </a:defPPr>
            <a:lvl1pPr indent="0" algn="ctr">
              <a:lnSpc>
                <a:spcPct val="100000"/>
              </a:lnSpc>
              <a:spcBef>
                <a:spcPts val="600"/>
              </a:spcBef>
              <a:spcAft>
                <a:spcPts val="600"/>
              </a:spcAft>
              <a:buFont typeface="Arial" panose="020B0604020202020204" pitchFamily="34" charset="0"/>
              <a:buNone/>
              <a:defRPr>
                <a:solidFill>
                  <a:schemeClr val="accent1"/>
                </a:solidFill>
                <a:latin typeface="+mj-lt"/>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a:t>Growing &amp; ageing populations</a:t>
            </a:r>
          </a:p>
        </p:txBody>
      </p:sp>
      <p:sp>
        <p:nvSpPr>
          <p:cNvPr id="10" name="Text Placeholder 5">
            <a:extLst>
              <a:ext uri="{FF2B5EF4-FFF2-40B4-BE49-F238E27FC236}">
                <a16:creationId xmlns:a16="http://schemas.microsoft.com/office/drawing/2014/main" id="{D2E32E2F-D645-4E9F-8BF2-805E789D7D59}"/>
              </a:ext>
            </a:extLst>
          </p:cNvPr>
          <p:cNvSpPr txBox="1">
            <a:spLocks/>
          </p:cNvSpPr>
          <p:nvPr/>
        </p:nvSpPr>
        <p:spPr>
          <a:xfrm>
            <a:off x="277808" y="1574449"/>
            <a:ext cx="3955116" cy="680902"/>
          </a:xfrm>
          <a:prstGeom prst="rect">
            <a:avLst/>
          </a:prstGeom>
        </p:spPr>
        <p:txBody>
          <a:bodyPr/>
          <a:lstStyle>
            <a:defPPr>
              <a:defRPr lang="en-US"/>
            </a:defPPr>
            <a:lvl1pPr indent="0" algn="ctr">
              <a:lnSpc>
                <a:spcPct val="100000"/>
              </a:lnSpc>
              <a:spcBef>
                <a:spcPts val="600"/>
              </a:spcBef>
              <a:spcAft>
                <a:spcPts val="600"/>
              </a:spcAft>
              <a:buFont typeface="Arial" panose="020B0604020202020204" pitchFamily="34" charset="0"/>
              <a:buNone/>
              <a:defRPr>
                <a:solidFill>
                  <a:schemeClr val="accent1"/>
                </a:solidFill>
                <a:latin typeface="+mj-lt"/>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Slowing global economic recovery</a:t>
            </a:r>
          </a:p>
        </p:txBody>
      </p:sp>
      <p:sp>
        <p:nvSpPr>
          <p:cNvPr id="11" name="TextBox 10">
            <a:extLst>
              <a:ext uri="{FF2B5EF4-FFF2-40B4-BE49-F238E27FC236}">
                <a16:creationId xmlns:a16="http://schemas.microsoft.com/office/drawing/2014/main" id="{7EF95A9A-9934-47D7-AC49-E6FED0662B6C}"/>
              </a:ext>
            </a:extLst>
          </p:cNvPr>
          <p:cNvSpPr txBox="1"/>
          <p:nvPr/>
        </p:nvSpPr>
        <p:spPr>
          <a:xfrm>
            <a:off x="1933548" y="2253692"/>
            <a:ext cx="2104492" cy="1200329"/>
          </a:xfrm>
          <a:prstGeom prst="rect">
            <a:avLst/>
          </a:prstGeom>
          <a:noFill/>
        </p:spPr>
        <p:txBody>
          <a:bodyPr wrap="square" rtlCol="0">
            <a:spAutoFit/>
          </a:bodyPr>
          <a:lstStyle>
            <a:defPPr>
              <a:defRPr lang="en-US"/>
            </a:defPPr>
            <a:lvl1pPr>
              <a:lnSpc>
                <a:spcPct val="90000"/>
              </a:lnSpc>
              <a:spcAft>
                <a:spcPts val="600"/>
              </a:spcAft>
              <a:defRPr sz="1600"/>
            </a:lvl1pPr>
          </a:lstStyle>
          <a:p>
            <a:r>
              <a:rPr lang="en-GB"/>
              <a:t>Global growth is expected to slow from </a:t>
            </a:r>
            <a:r>
              <a:rPr lang="en-GB" b="1"/>
              <a:t>5.5%</a:t>
            </a:r>
            <a:r>
              <a:rPr lang="en-GB"/>
              <a:t> in 2021 to </a:t>
            </a:r>
            <a:r>
              <a:rPr lang="en-GB" b="1"/>
              <a:t>4.1% </a:t>
            </a:r>
            <a:r>
              <a:rPr lang="en-GB"/>
              <a:t>in 2022 and </a:t>
            </a:r>
            <a:r>
              <a:rPr lang="en-GB" b="1"/>
              <a:t>3.2%</a:t>
            </a:r>
            <a:r>
              <a:rPr lang="en-GB"/>
              <a:t> in 2023</a:t>
            </a:r>
            <a:r>
              <a:rPr lang="en-GB" baseline="30000"/>
              <a:t>1 </a:t>
            </a:r>
          </a:p>
        </p:txBody>
      </p:sp>
      <p:sp>
        <p:nvSpPr>
          <p:cNvPr id="12" name="TextBox 11">
            <a:extLst>
              <a:ext uri="{FF2B5EF4-FFF2-40B4-BE49-F238E27FC236}">
                <a16:creationId xmlns:a16="http://schemas.microsoft.com/office/drawing/2014/main" id="{D3F47278-2BF7-4C16-A3E8-210BF83DE9ED}"/>
              </a:ext>
            </a:extLst>
          </p:cNvPr>
          <p:cNvSpPr txBox="1"/>
          <p:nvPr/>
        </p:nvSpPr>
        <p:spPr>
          <a:xfrm>
            <a:off x="5891782" y="2139303"/>
            <a:ext cx="1895254" cy="1421928"/>
          </a:xfrm>
          <a:prstGeom prst="rect">
            <a:avLst/>
          </a:prstGeom>
          <a:noFill/>
        </p:spPr>
        <p:txBody>
          <a:bodyPr wrap="square" rtlCol="0">
            <a:spAutoFit/>
          </a:bodyPr>
          <a:lstStyle>
            <a:defPPr>
              <a:defRPr lang="en-US"/>
            </a:defPPr>
            <a:lvl1pPr>
              <a:lnSpc>
                <a:spcPct val="90000"/>
              </a:lnSpc>
              <a:spcAft>
                <a:spcPts val="600"/>
              </a:spcAft>
              <a:defRPr sz="1600"/>
            </a:lvl1pPr>
          </a:lstStyle>
          <a:p>
            <a:r>
              <a:rPr lang="en-GB"/>
              <a:t>There are now more than </a:t>
            </a:r>
            <a:r>
              <a:rPr lang="en-GB" b="1"/>
              <a:t>one billion people aged 60 and over</a:t>
            </a:r>
            <a:r>
              <a:rPr lang="en-GB"/>
              <a:t>, most of them in low- and middle income countries</a:t>
            </a:r>
            <a:r>
              <a:rPr lang="en-GB" baseline="30000"/>
              <a:t>2</a:t>
            </a:r>
          </a:p>
        </p:txBody>
      </p:sp>
      <p:sp>
        <p:nvSpPr>
          <p:cNvPr id="13" name="TextBox 12">
            <a:extLst>
              <a:ext uri="{FF2B5EF4-FFF2-40B4-BE49-F238E27FC236}">
                <a16:creationId xmlns:a16="http://schemas.microsoft.com/office/drawing/2014/main" id="{E48A6899-E404-4358-8A7F-36C3606A2964}"/>
              </a:ext>
            </a:extLst>
          </p:cNvPr>
          <p:cNvSpPr txBox="1"/>
          <p:nvPr/>
        </p:nvSpPr>
        <p:spPr>
          <a:xfrm>
            <a:off x="1987158" y="4843271"/>
            <a:ext cx="2032260" cy="978729"/>
          </a:xfrm>
          <a:prstGeom prst="rect">
            <a:avLst/>
          </a:prstGeom>
          <a:noFill/>
        </p:spPr>
        <p:txBody>
          <a:bodyPr wrap="square" rtlCol="0">
            <a:spAutoFit/>
          </a:bodyPr>
          <a:lstStyle>
            <a:defPPr>
              <a:defRPr lang="en-US"/>
            </a:defPPr>
            <a:lvl1pPr>
              <a:lnSpc>
                <a:spcPct val="90000"/>
              </a:lnSpc>
              <a:spcAft>
                <a:spcPts val="600"/>
              </a:spcAft>
              <a:defRPr sz="1600"/>
            </a:lvl1pPr>
          </a:lstStyle>
          <a:p>
            <a:r>
              <a:rPr lang="en-GB"/>
              <a:t>Use of tele-health has increased </a:t>
            </a:r>
            <a:r>
              <a:rPr lang="en-GB" b="1"/>
              <a:t>38 times </a:t>
            </a:r>
            <a:r>
              <a:rPr lang="en-GB"/>
              <a:t>from pre-COVID-19 levels</a:t>
            </a:r>
            <a:r>
              <a:rPr lang="en-GB" baseline="30000"/>
              <a:t>4</a:t>
            </a:r>
          </a:p>
        </p:txBody>
      </p:sp>
      <p:sp>
        <p:nvSpPr>
          <p:cNvPr id="14" name="TextBox 13">
            <a:extLst>
              <a:ext uri="{FF2B5EF4-FFF2-40B4-BE49-F238E27FC236}">
                <a16:creationId xmlns:a16="http://schemas.microsoft.com/office/drawing/2014/main" id="{B5742BFD-C095-4331-9480-963E122F5E7A}"/>
              </a:ext>
            </a:extLst>
          </p:cNvPr>
          <p:cNvSpPr txBox="1"/>
          <p:nvPr/>
        </p:nvSpPr>
        <p:spPr>
          <a:xfrm>
            <a:off x="9738037" y="2116724"/>
            <a:ext cx="1938499" cy="1421928"/>
          </a:xfrm>
          <a:prstGeom prst="rect">
            <a:avLst/>
          </a:prstGeom>
          <a:noFill/>
        </p:spPr>
        <p:txBody>
          <a:bodyPr wrap="square" rtlCol="0">
            <a:spAutoFit/>
          </a:bodyPr>
          <a:lstStyle>
            <a:defPPr>
              <a:defRPr lang="en-US"/>
            </a:defPPr>
            <a:lvl1pPr>
              <a:lnSpc>
                <a:spcPct val="90000"/>
              </a:lnSpc>
              <a:spcAft>
                <a:spcPts val="600"/>
              </a:spcAft>
              <a:defRPr sz="1600" b="1"/>
            </a:lvl1pPr>
          </a:lstStyle>
          <a:p>
            <a:r>
              <a:rPr lang="en-GB"/>
              <a:t>41 million people </a:t>
            </a:r>
            <a:br>
              <a:rPr lang="en-GB"/>
            </a:br>
            <a:r>
              <a:rPr lang="en-GB" b="0"/>
              <a:t>die from NCDs </a:t>
            </a:r>
            <a:br>
              <a:rPr lang="en-GB" b="0"/>
            </a:br>
            <a:r>
              <a:rPr lang="en-GB" b="0"/>
              <a:t>each year, 77% of whom are in low- and middle-income countries</a:t>
            </a:r>
            <a:r>
              <a:rPr lang="en-GB" b="0" baseline="30000"/>
              <a:t>3</a:t>
            </a:r>
          </a:p>
        </p:txBody>
      </p:sp>
      <p:sp>
        <p:nvSpPr>
          <p:cNvPr id="15" name="Text Placeholder 12">
            <a:extLst>
              <a:ext uri="{FF2B5EF4-FFF2-40B4-BE49-F238E27FC236}">
                <a16:creationId xmlns:a16="http://schemas.microsoft.com/office/drawing/2014/main" id="{BD482308-D095-47F9-9063-0C808D703239}"/>
              </a:ext>
            </a:extLst>
          </p:cNvPr>
          <p:cNvSpPr txBox="1">
            <a:spLocks/>
          </p:cNvSpPr>
          <p:nvPr/>
        </p:nvSpPr>
        <p:spPr>
          <a:xfrm>
            <a:off x="426614" y="3846992"/>
            <a:ext cx="3806310" cy="680902"/>
          </a:xfrm>
          <a:prstGeom prst="rect">
            <a:avLst/>
          </a:prstGeom>
        </p:spPr>
        <p:txBody>
          <a:bodyPr vert="horz" lIns="91440" tIns="45720" rIns="91440" bIns="45720" rtlCol="0">
            <a:noAutofit/>
          </a:bodyPr>
          <a:lstStyle>
            <a:defPPr>
              <a:defRPr lang="en-US"/>
            </a:defPPr>
            <a:lvl1pPr indent="0" algn="ctr">
              <a:lnSpc>
                <a:spcPct val="100000"/>
              </a:lnSpc>
              <a:spcBef>
                <a:spcPts val="0"/>
              </a:spcBef>
              <a:spcAft>
                <a:spcPts val="1200"/>
              </a:spcAft>
              <a:buFont typeface="Arial" panose="020B0604020202020204" pitchFamily="34" charset="0"/>
              <a:buNone/>
              <a:defRPr>
                <a:solidFill>
                  <a:schemeClr val="accent1"/>
                </a:solidFill>
                <a:latin typeface="+mj-lt"/>
              </a:defRPr>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sz="2400"/>
            </a:lvl2pPr>
            <a:lvl3pPr marL="918900" indent="-342900">
              <a:lnSpc>
                <a:spcPct val="100000"/>
              </a:lnSpc>
              <a:spcBef>
                <a:spcPts val="0"/>
              </a:spcBef>
              <a:spcAft>
                <a:spcPts val="800"/>
              </a:spcAft>
              <a:buClrTx/>
              <a:buSzPct val="100000"/>
              <a:buFont typeface="Arial" panose="020B0604020202020204" pitchFamily="34" charset="0"/>
              <a:buChar char="•"/>
              <a:defRPr sz="2000"/>
            </a:lvl3pPr>
            <a:lvl4pPr marL="1098900" indent="-342900">
              <a:lnSpc>
                <a:spcPct val="100000"/>
              </a:lnSpc>
              <a:spcBef>
                <a:spcPts val="0"/>
              </a:spcBef>
              <a:spcAft>
                <a:spcPts val="800"/>
              </a:spcAft>
              <a:buClrTx/>
              <a:buSzPct val="100000"/>
              <a:buFont typeface="Arial" panose="020B0604020202020204" pitchFamily="34" charset="0"/>
              <a:buChar char="•"/>
              <a:defRPr sz="200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Growing importance of digital </a:t>
            </a:r>
            <a:br>
              <a:rPr lang="en-GB" dirty="0"/>
            </a:br>
            <a:r>
              <a:rPr lang="en-GB" dirty="0"/>
              <a:t>in healthcare</a:t>
            </a:r>
          </a:p>
        </p:txBody>
      </p:sp>
      <p:sp>
        <p:nvSpPr>
          <p:cNvPr id="16" name="TextBox 15">
            <a:extLst>
              <a:ext uri="{FF2B5EF4-FFF2-40B4-BE49-F238E27FC236}">
                <a16:creationId xmlns:a16="http://schemas.microsoft.com/office/drawing/2014/main" id="{A0F8734A-994B-4865-8311-161833A1E687}"/>
              </a:ext>
            </a:extLst>
          </p:cNvPr>
          <p:cNvSpPr txBox="1"/>
          <p:nvPr/>
        </p:nvSpPr>
        <p:spPr>
          <a:xfrm>
            <a:off x="9719775" y="4716018"/>
            <a:ext cx="1990627" cy="1200329"/>
          </a:xfrm>
          <a:prstGeom prst="rect">
            <a:avLst/>
          </a:prstGeom>
          <a:noFill/>
        </p:spPr>
        <p:txBody>
          <a:bodyPr wrap="square" rtlCol="0">
            <a:spAutoFit/>
          </a:bodyPr>
          <a:lstStyle>
            <a:defPPr>
              <a:defRPr lang="en-US"/>
            </a:defPPr>
            <a:lvl1pPr>
              <a:lnSpc>
                <a:spcPct val="90000"/>
              </a:lnSpc>
              <a:spcAft>
                <a:spcPts val="600"/>
              </a:spcAft>
              <a:defRPr sz="1600" b="1"/>
            </a:lvl1pPr>
          </a:lstStyle>
          <a:p>
            <a:r>
              <a:rPr lang="en-GB"/>
              <a:t>90% of countries </a:t>
            </a:r>
            <a:r>
              <a:rPr lang="en-GB" b="0"/>
              <a:t>reported disruptions to healthcare services one year into the pandemic</a:t>
            </a:r>
            <a:r>
              <a:rPr lang="en-GB" b="0" baseline="30000"/>
              <a:t>6</a:t>
            </a:r>
          </a:p>
        </p:txBody>
      </p:sp>
      <p:pic>
        <p:nvPicPr>
          <p:cNvPr id="17" name="Picture Placeholder 35" descr="A picture containing person, indoor&#10;&#10;Description automatically generated">
            <a:extLst>
              <a:ext uri="{FF2B5EF4-FFF2-40B4-BE49-F238E27FC236}">
                <a16:creationId xmlns:a16="http://schemas.microsoft.com/office/drawing/2014/main" id="{1A72F0D9-D4D9-4885-AEC6-E1655B6711E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416116" y="2122070"/>
            <a:ext cx="1441019" cy="1440000"/>
          </a:xfrm>
          <a:prstGeom prst="ellipse">
            <a:avLst/>
          </a:prstGeom>
        </p:spPr>
      </p:pic>
      <p:pic>
        <p:nvPicPr>
          <p:cNvPr id="18" name="Picture Placeholder 50" descr="A doctor examining an old person&#10;&#10;Description automatically generated with low confidence">
            <a:extLst>
              <a:ext uri="{FF2B5EF4-FFF2-40B4-BE49-F238E27FC236}">
                <a16:creationId xmlns:a16="http://schemas.microsoft.com/office/drawing/2014/main" id="{D17434D7-B621-4BD6-AC36-25D644841C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48961" y="2110044"/>
            <a:ext cx="1441015" cy="1440000"/>
          </a:xfrm>
          <a:prstGeom prst="ellipse">
            <a:avLst/>
          </a:prstGeom>
        </p:spPr>
      </p:pic>
      <p:pic>
        <p:nvPicPr>
          <p:cNvPr id="19" name="Picture Placeholder 44">
            <a:extLst>
              <a:ext uri="{FF2B5EF4-FFF2-40B4-BE49-F238E27FC236}">
                <a16:creationId xmlns:a16="http://schemas.microsoft.com/office/drawing/2014/main" id="{6DA6BFC9-CE82-4F69-AC3F-4BB0DE174DA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55147" y="2114229"/>
            <a:ext cx="1442522" cy="1440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pic>
      <p:sp>
        <p:nvSpPr>
          <p:cNvPr id="20" name="TextBox 19">
            <a:extLst>
              <a:ext uri="{FF2B5EF4-FFF2-40B4-BE49-F238E27FC236}">
                <a16:creationId xmlns:a16="http://schemas.microsoft.com/office/drawing/2014/main" id="{EC95DB6A-8326-46CF-A512-DB99EC476E5C}"/>
              </a:ext>
            </a:extLst>
          </p:cNvPr>
          <p:cNvSpPr txBox="1"/>
          <p:nvPr/>
        </p:nvSpPr>
        <p:spPr>
          <a:xfrm>
            <a:off x="5857135" y="4648783"/>
            <a:ext cx="2011221" cy="1421928"/>
          </a:xfrm>
          <a:prstGeom prst="rect">
            <a:avLst/>
          </a:prstGeom>
          <a:noFill/>
        </p:spPr>
        <p:txBody>
          <a:bodyPr wrap="square" rtlCol="0">
            <a:spAutoFit/>
          </a:bodyPr>
          <a:lstStyle>
            <a:defPPr>
              <a:defRPr lang="en-US"/>
            </a:defPPr>
            <a:lvl1pPr>
              <a:lnSpc>
                <a:spcPct val="90000"/>
              </a:lnSpc>
              <a:spcAft>
                <a:spcPts val="600"/>
              </a:spcAft>
              <a:defRPr sz="1600"/>
            </a:lvl1pPr>
          </a:lstStyle>
          <a:p>
            <a:r>
              <a:rPr lang="en-GB"/>
              <a:t>Climate change affects many </a:t>
            </a:r>
            <a:r>
              <a:rPr lang="en-GB" b="1"/>
              <a:t>determinants of health </a:t>
            </a:r>
            <a:r>
              <a:rPr lang="en-GB"/>
              <a:t>- clean air and water, sufficient food, secure shelter</a:t>
            </a:r>
            <a:r>
              <a:rPr lang="en-GB" baseline="30000"/>
              <a:t>5</a:t>
            </a:r>
          </a:p>
        </p:txBody>
      </p:sp>
      <p:sp>
        <p:nvSpPr>
          <p:cNvPr id="21" name="Text Placeholder 12">
            <a:extLst>
              <a:ext uri="{FF2B5EF4-FFF2-40B4-BE49-F238E27FC236}">
                <a16:creationId xmlns:a16="http://schemas.microsoft.com/office/drawing/2014/main" id="{B71D3A73-065A-4A9D-94A9-7013DD74FEAC}"/>
              </a:ext>
            </a:extLst>
          </p:cNvPr>
          <p:cNvSpPr txBox="1">
            <a:spLocks/>
          </p:cNvSpPr>
          <p:nvPr/>
        </p:nvSpPr>
        <p:spPr>
          <a:xfrm>
            <a:off x="4055990" y="3878369"/>
            <a:ext cx="3637305" cy="680902"/>
          </a:xfrm>
          <a:prstGeom prst="rect">
            <a:avLst/>
          </a:prstGeom>
        </p:spPr>
        <p:txBody>
          <a:bodyPr vert="horz" lIns="91440" tIns="45720" rIns="91440" bIns="45720" rtlCol="0">
            <a:noAutofit/>
          </a:bodyPr>
          <a:lstStyle>
            <a:defPPr>
              <a:defRPr lang="en-US"/>
            </a:defPPr>
            <a:lvl1pPr indent="0" algn="ctr">
              <a:lnSpc>
                <a:spcPct val="100000"/>
              </a:lnSpc>
              <a:spcBef>
                <a:spcPts val="0"/>
              </a:spcBef>
              <a:spcAft>
                <a:spcPts val="1200"/>
              </a:spcAft>
              <a:buFont typeface="Arial" panose="020B0604020202020204" pitchFamily="34" charset="0"/>
              <a:buNone/>
              <a:defRPr>
                <a:solidFill>
                  <a:schemeClr val="accent1"/>
                </a:solidFill>
                <a:latin typeface="+mj-lt"/>
              </a:defRPr>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sz="2400"/>
            </a:lvl2pPr>
            <a:lvl3pPr marL="918900" indent="-342900">
              <a:lnSpc>
                <a:spcPct val="100000"/>
              </a:lnSpc>
              <a:spcBef>
                <a:spcPts val="0"/>
              </a:spcBef>
              <a:spcAft>
                <a:spcPts val="800"/>
              </a:spcAft>
              <a:buClrTx/>
              <a:buSzPct val="100000"/>
              <a:buFont typeface="Arial" panose="020B0604020202020204" pitchFamily="34" charset="0"/>
              <a:buChar char="•"/>
              <a:defRPr sz="2000"/>
            </a:lvl3pPr>
            <a:lvl4pPr marL="1098900" indent="-342900">
              <a:lnSpc>
                <a:spcPct val="100000"/>
              </a:lnSpc>
              <a:spcBef>
                <a:spcPts val="0"/>
              </a:spcBef>
              <a:spcAft>
                <a:spcPts val="800"/>
              </a:spcAft>
              <a:buClrTx/>
              <a:buSzPct val="100000"/>
              <a:buFont typeface="Arial" panose="020B0604020202020204" pitchFamily="34" charset="0"/>
              <a:buChar char="•"/>
              <a:defRPr sz="200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a:t>Health impact of climate change</a:t>
            </a:r>
          </a:p>
        </p:txBody>
      </p:sp>
      <p:pic>
        <p:nvPicPr>
          <p:cNvPr id="22" name="Picture Placeholder 16">
            <a:extLst>
              <a:ext uri="{FF2B5EF4-FFF2-40B4-BE49-F238E27FC236}">
                <a16:creationId xmlns:a16="http://schemas.microsoft.com/office/drawing/2014/main" id="{FAE5FFE3-B346-484F-BBEB-19FD86B0113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416116" y="4527894"/>
            <a:ext cx="1442522" cy="1440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pic>
      <p:cxnSp>
        <p:nvCxnSpPr>
          <p:cNvPr id="23" name="Straight Connector 22">
            <a:extLst>
              <a:ext uri="{FF2B5EF4-FFF2-40B4-BE49-F238E27FC236}">
                <a16:creationId xmlns:a16="http://schemas.microsoft.com/office/drawing/2014/main" id="{10120ADA-AACC-4547-8E30-CFAE67FCE2F4}"/>
              </a:ext>
            </a:extLst>
          </p:cNvPr>
          <p:cNvCxnSpPr/>
          <p:nvPr/>
        </p:nvCxnSpPr>
        <p:spPr>
          <a:xfrm>
            <a:off x="7887898" y="1526553"/>
            <a:ext cx="0" cy="427670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088A52-AD08-492C-9887-AC91D152A363}"/>
              </a:ext>
            </a:extLst>
          </p:cNvPr>
          <p:cNvCxnSpPr/>
          <p:nvPr/>
        </p:nvCxnSpPr>
        <p:spPr>
          <a:xfrm>
            <a:off x="4065393" y="1552036"/>
            <a:ext cx="0" cy="427670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Placeholder 77" descr="A person sitting at a desk with a computer and a plant&#10;&#10;Description automatically generated with low confidence">
            <a:extLst>
              <a:ext uri="{FF2B5EF4-FFF2-40B4-BE49-F238E27FC236}">
                <a16:creationId xmlns:a16="http://schemas.microsoft.com/office/drawing/2014/main" id="{0D7D9EC1-BE5E-475A-A79F-B49AD43D327A}"/>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91204" y="4534223"/>
            <a:ext cx="1441015" cy="1440000"/>
          </a:xfrm>
          <a:prstGeom prst="ellipse">
            <a:avLst/>
          </a:prstGeom>
        </p:spPr>
      </p:pic>
      <p:cxnSp>
        <p:nvCxnSpPr>
          <p:cNvPr id="26" name="Straight Connector 25">
            <a:extLst>
              <a:ext uri="{FF2B5EF4-FFF2-40B4-BE49-F238E27FC236}">
                <a16:creationId xmlns:a16="http://schemas.microsoft.com/office/drawing/2014/main" id="{8944DF26-2AA6-4938-BF3D-949A84D3B564}"/>
              </a:ext>
            </a:extLst>
          </p:cNvPr>
          <p:cNvCxnSpPr>
            <a:cxnSpLocks/>
          </p:cNvCxnSpPr>
          <p:nvPr/>
        </p:nvCxnSpPr>
        <p:spPr>
          <a:xfrm>
            <a:off x="434127" y="1548871"/>
            <a:ext cx="356427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DC602F-491B-4D9F-97FC-946BE183CBB2}"/>
              </a:ext>
            </a:extLst>
          </p:cNvPr>
          <p:cNvCxnSpPr>
            <a:cxnSpLocks/>
          </p:cNvCxnSpPr>
          <p:nvPr/>
        </p:nvCxnSpPr>
        <p:spPr>
          <a:xfrm>
            <a:off x="428871" y="3834866"/>
            <a:ext cx="356427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E87334-1EEB-41B8-9284-786DCB72D8FF}"/>
              </a:ext>
            </a:extLst>
          </p:cNvPr>
          <p:cNvCxnSpPr>
            <a:cxnSpLocks/>
          </p:cNvCxnSpPr>
          <p:nvPr/>
        </p:nvCxnSpPr>
        <p:spPr>
          <a:xfrm>
            <a:off x="8122415" y="1543621"/>
            <a:ext cx="356427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5CFCAF0-3CAF-439C-960E-AA5AE6B66CC0}"/>
              </a:ext>
            </a:extLst>
          </p:cNvPr>
          <p:cNvCxnSpPr>
            <a:cxnSpLocks/>
          </p:cNvCxnSpPr>
          <p:nvPr/>
        </p:nvCxnSpPr>
        <p:spPr>
          <a:xfrm>
            <a:off x="8117159" y="3829616"/>
            <a:ext cx="356427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A7BE30-DB57-4E06-ABD2-FEFDB088C802}"/>
              </a:ext>
            </a:extLst>
          </p:cNvPr>
          <p:cNvCxnSpPr>
            <a:cxnSpLocks/>
          </p:cNvCxnSpPr>
          <p:nvPr/>
        </p:nvCxnSpPr>
        <p:spPr>
          <a:xfrm>
            <a:off x="4181053" y="1543618"/>
            <a:ext cx="356427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EAEA22-B80A-4DE1-A9A1-1ED9D366FF17}"/>
              </a:ext>
            </a:extLst>
          </p:cNvPr>
          <p:cNvCxnSpPr>
            <a:cxnSpLocks/>
          </p:cNvCxnSpPr>
          <p:nvPr/>
        </p:nvCxnSpPr>
        <p:spPr>
          <a:xfrm>
            <a:off x="4175797" y="3829613"/>
            <a:ext cx="356427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2" name="Picture Placeholder 93">
            <a:extLst>
              <a:ext uri="{FF2B5EF4-FFF2-40B4-BE49-F238E27FC236}">
                <a16:creationId xmlns:a16="http://schemas.microsoft.com/office/drawing/2014/main" id="{D6E8E85F-5E4A-4252-9C39-F85A351C659D}"/>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238620" y="4564694"/>
            <a:ext cx="1442522" cy="1440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tx2"/>
                </a:solidFill>
              </a14:hiddenFill>
            </a:ext>
          </a:extLst>
        </p:spPr>
      </p:pic>
    </p:spTree>
    <p:extLst>
      <p:ext uri="{BB962C8B-B14F-4D97-AF65-F5344CB8AC3E}">
        <p14:creationId xmlns:p14="http://schemas.microsoft.com/office/powerpoint/2010/main" val="375171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823B2-6D58-4990-8F9C-0FC6F5672ED1}"/>
              </a:ext>
            </a:extLst>
          </p:cNvPr>
          <p:cNvSpPr>
            <a:spLocks noGrp="1"/>
          </p:cNvSpPr>
          <p:nvPr>
            <p:ph type="dt" sz="half" idx="10"/>
          </p:nvPr>
        </p:nvSpPr>
        <p:spPr/>
        <p:txBody>
          <a:bodyPr/>
          <a:lstStyle/>
          <a:p>
            <a:r>
              <a:rPr lang="en-GB"/>
              <a:t>August 2022</a:t>
            </a:r>
          </a:p>
        </p:txBody>
      </p:sp>
      <p:sp>
        <p:nvSpPr>
          <p:cNvPr id="3" name="Slide Number Placeholder 2">
            <a:extLst>
              <a:ext uri="{FF2B5EF4-FFF2-40B4-BE49-F238E27FC236}">
                <a16:creationId xmlns:a16="http://schemas.microsoft.com/office/drawing/2014/main" id="{2D12C0D2-6ECD-43F7-A09E-F8D14295C9C2}"/>
              </a:ext>
            </a:extLst>
          </p:cNvPr>
          <p:cNvSpPr>
            <a:spLocks noGrp="1"/>
          </p:cNvSpPr>
          <p:nvPr>
            <p:ph type="sldNum" sz="quarter" idx="12"/>
          </p:nvPr>
        </p:nvSpPr>
        <p:spPr/>
        <p:txBody>
          <a:bodyPr/>
          <a:lstStyle/>
          <a:p>
            <a:fld id="{F8E47D07-9D1E-4FE9-B31A-2F5863681021}" type="slidenum">
              <a:rPr lang="en-GB" smtClean="0"/>
              <a:pPr/>
              <a:t>4</a:t>
            </a:fld>
            <a:endParaRPr lang="en-GB"/>
          </a:p>
        </p:txBody>
      </p:sp>
      <p:sp>
        <p:nvSpPr>
          <p:cNvPr id="4" name="Text Placeholder 3">
            <a:extLst>
              <a:ext uri="{FF2B5EF4-FFF2-40B4-BE49-F238E27FC236}">
                <a16:creationId xmlns:a16="http://schemas.microsoft.com/office/drawing/2014/main" id="{10488B18-9C25-424D-8EA7-E9763C9E3132}"/>
              </a:ext>
            </a:extLst>
          </p:cNvPr>
          <p:cNvSpPr>
            <a:spLocks noGrp="1"/>
          </p:cNvSpPr>
          <p:nvPr>
            <p:ph type="body" sz="quarter" idx="111"/>
          </p:nvPr>
        </p:nvSpPr>
        <p:spPr/>
        <p:txBody>
          <a:bodyPr/>
          <a:lstStyle/>
          <a:p>
            <a:endParaRPr lang="en-GB"/>
          </a:p>
        </p:txBody>
      </p:sp>
      <p:sp>
        <p:nvSpPr>
          <p:cNvPr id="5" name="Text Placeholder 3">
            <a:extLst>
              <a:ext uri="{FF2B5EF4-FFF2-40B4-BE49-F238E27FC236}">
                <a16:creationId xmlns:a16="http://schemas.microsoft.com/office/drawing/2014/main" id="{CB9523EE-01AC-4650-AB9E-47CC48D1205B}"/>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defPPr>
              <a:defRPr lang="en-US"/>
            </a:defPPr>
            <a:lvl1pPr marL="228600" indent="-228600">
              <a:lnSpc>
                <a:spcPct val="100000"/>
              </a:lnSpc>
              <a:spcBef>
                <a:spcPts val="600"/>
              </a:spcBef>
              <a:spcAft>
                <a:spcPts val="300"/>
              </a:spcAft>
              <a:buFont typeface="Arial" panose="020B0604020202020204" pitchFamily="34" charset="0"/>
              <a:buNone/>
              <a:defRPr sz="8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pic>
        <p:nvPicPr>
          <p:cNvPr id="6" name="Picture Placeholder 13">
            <a:extLst>
              <a:ext uri="{FF2B5EF4-FFF2-40B4-BE49-F238E27FC236}">
                <a16:creationId xmlns:a16="http://schemas.microsoft.com/office/drawing/2014/main" id="{8461D43B-EE80-46C2-8AE9-998AF645F36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66200" y="1810138"/>
            <a:ext cx="2251588" cy="2250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pic>
      <p:sp>
        <p:nvSpPr>
          <p:cNvPr id="7" name="Title 2">
            <a:extLst>
              <a:ext uri="{FF2B5EF4-FFF2-40B4-BE49-F238E27FC236}">
                <a16:creationId xmlns:a16="http://schemas.microsoft.com/office/drawing/2014/main" id="{73707FA3-7EFA-4D88-B47E-F83603FF6A43}"/>
              </a:ext>
            </a:extLst>
          </p:cNvPr>
          <p:cNvSpPr txBox="1">
            <a:spLocks/>
          </p:cNvSpPr>
          <p:nvPr/>
        </p:nvSpPr>
        <p:spPr>
          <a:xfrm>
            <a:off x="407987" y="404812"/>
            <a:ext cx="11376025" cy="1007427"/>
          </a:xfrm>
          <a:prstGeom prst="rect">
            <a:avLst/>
          </a:prstGeom>
        </p:spPr>
        <p:txBody>
          <a:bodyPr vert="horz" lIns="0" tIns="0" rIns="0" bIns="0" rtlCol="0" anchor="t">
            <a:normAutofit/>
          </a:bodyPr>
          <a:lstStyle>
            <a:defPPr>
              <a:defRPr lang="en-US"/>
            </a:defPPr>
            <a:lvl1pPr>
              <a:lnSpc>
                <a:spcPct val="100000"/>
              </a:lnSpc>
              <a:spcBef>
                <a:spcPct val="0"/>
              </a:spcBef>
              <a:buNone/>
              <a:defRPr sz="3600">
                <a:solidFill>
                  <a:schemeClr val="accent1"/>
                </a:solidFill>
                <a:latin typeface="+mj-lt"/>
                <a:ea typeface="+mj-ea"/>
                <a:cs typeface="+mj-cs"/>
              </a:defRPr>
            </a:lvl1pPr>
          </a:lstStyle>
          <a:p>
            <a:r>
              <a:rPr lang="en-GB"/>
              <a:t>The impact of digital</a:t>
            </a:r>
          </a:p>
        </p:txBody>
      </p:sp>
      <p:sp>
        <p:nvSpPr>
          <p:cNvPr id="8" name="Text Placeholder 3">
            <a:extLst>
              <a:ext uri="{FF2B5EF4-FFF2-40B4-BE49-F238E27FC236}">
                <a16:creationId xmlns:a16="http://schemas.microsoft.com/office/drawing/2014/main" id="{A2B03958-50F4-4917-B4E5-EDB87D1E72C5}"/>
              </a:ext>
            </a:extLst>
          </p:cNvPr>
          <p:cNvSpPr txBox="1">
            <a:spLocks/>
          </p:cNvSpPr>
          <p:nvPr/>
        </p:nvSpPr>
        <p:spPr>
          <a:xfrm>
            <a:off x="407989" y="4213241"/>
            <a:ext cx="3563936" cy="1728000"/>
          </a:xfrm>
          <a:prstGeom prst="rect">
            <a:avLst/>
          </a:prstGeom>
        </p:spPr>
        <p:txBody>
          <a:bodyPr vert="horz" lIns="91440" tIns="45720" rIns="91440" bIns="45720" rtlCol="0">
            <a:noAutofit/>
          </a:bodyPr>
          <a:lstStyle>
            <a:defPPr>
              <a:defRPr lang="en-US"/>
            </a:defPPr>
            <a:lvl1pPr indent="0" algn="ctr">
              <a:lnSpc>
                <a:spcPct val="100000"/>
              </a:lnSpc>
              <a:spcBef>
                <a:spcPts val="600"/>
              </a:spcBef>
              <a:spcAft>
                <a:spcPts val="600"/>
              </a:spcAft>
              <a:buFont typeface="Arial" panose="020B0604020202020204" pitchFamily="34" charset="0"/>
              <a:buNone/>
              <a:defRPr sz="2200" b="1">
                <a:solidFill>
                  <a:schemeClr val="accent1"/>
                </a:solidFill>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Patients</a:t>
            </a:r>
            <a:r>
              <a:rPr lang="en-GB" sz="2000" b="0" dirty="0"/>
              <a:t> </a:t>
            </a:r>
          </a:p>
          <a:p>
            <a:r>
              <a:rPr lang="en-GB" sz="2000" b="0" dirty="0">
                <a:solidFill>
                  <a:schemeClr val="tx1"/>
                </a:solidFill>
              </a:rPr>
              <a:t>Advancing our disease understanding to deliver better medicines and treatments, more quickly, to more patients </a:t>
            </a:r>
          </a:p>
          <a:p>
            <a:endParaRPr lang="en-GB" dirty="0"/>
          </a:p>
        </p:txBody>
      </p:sp>
      <p:pic>
        <p:nvPicPr>
          <p:cNvPr id="9" name="Picture Placeholder 18">
            <a:extLst>
              <a:ext uri="{FF2B5EF4-FFF2-40B4-BE49-F238E27FC236}">
                <a16:creationId xmlns:a16="http://schemas.microsoft.com/office/drawing/2014/main" id="{113C016D-BC36-4729-83DC-A294A717C88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995250" y="1810138"/>
            <a:ext cx="2251588" cy="2250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6"/>
                </a:solidFill>
              </a14:hiddenFill>
            </a:ext>
          </a:extLst>
        </p:spPr>
      </p:pic>
      <p:pic>
        <p:nvPicPr>
          <p:cNvPr id="10" name="Picture Placeholder 23">
            <a:extLst>
              <a:ext uri="{FF2B5EF4-FFF2-40B4-BE49-F238E27FC236}">
                <a16:creationId xmlns:a16="http://schemas.microsoft.com/office/drawing/2014/main" id="{9D238244-6489-4CA3-BF04-AA39F805EA8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825889" y="1810138"/>
            <a:ext cx="2251587" cy="2250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5"/>
                </a:solidFill>
              </a14:hiddenFill>
            </a:ext>
          </a:extLst>
        </p:spPr>
      </p:pic>
      <p:sp>
        <p:nvSpPr>
          <p:cNvPr id="11" name="Text Placeholder 8">
            <a:extLst>
              <a:ext uri="{FF2B5EF4-FFF2-40B4-BE49-F238E27FC236}">
                <a16:creationId xmlns:a16="http://schemas.microsoft.com/office/drawing/2014/main" id="{F1BBA1DF-ACBB-4BF2-A9EF-0A0AC246D945}"/>
              </a:ext>
            </a:extLst>
          </p:cNvPr>
          <p:cNvSpPr txBox="1">
            <a:spLocks/>
          </p:cNvSpPr>
          <p:nvPr/>
        </p:nvSpPr>
        <p:spPr>
          <a:xfrm>
            <a:off x="4314032" y="4213241"/>
            <a:ext cx="3563936" cy="1728000"/>
          </a:xfrm>
          <a:prstGeom prst="rect">
            <a:avLst/>
          </a:prstGeom>
        </p:spPr>
        <p:txBody>
          <a:bodyPr vert="horz" lIns="91440" tIns="45720" rIns="91440" bIns="45720" rtlCol="0">
            <a:noAutofit/>
          </a:bodyPr>
          <a:lstStyle>
            <a:defPPr>
              <a:defRPr lang="en-US"/>
            </a:defPPr>
            <a:lvl1pPr indent="0" algn="ctr">
              <a:lnSpc>
                <a:spcPct val="100000"/>
              </a:lnSpc>
              <a:spcBef>
                <a:spcPts val="600"/>
              </a:spcBef>
              <a:spcAft>
                <a:spcPts val="600"/>
              </a:spcAft>
              <a:buFont typeface="Arial" panose="020B0604020202020204" pitchFamily="34" charset="0"/>
              <a:buNone/>
              <a:defRPr sz="2200" b="1">
                <a:solidFill>
                  <a:schemeClr val="accent1"/>
                </a:solidFill>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a:t>Our organisation</a:t>
            </a:r>
          </a:p>
          <a:p>
            <a:r>
              <a:rPr lang="en-GB" sz="2000" b="0">
                <a:solidFill>
                  <a:schemeClr val="tx1"/>
                </a:solidFill>
              </a:rPr>
              <a:t>Transforming the way we work to accelerate our science, grow our business and empower people, sustainably </a:t>
            </a:r>
          </a:p>
          <a:p>
            <a:endParaRPr lang="en-GB"/>
          </a:p>
        </p:txBody>
      </p:sp>
      <p:sp>
        <p:nvSpPr>
          <p:cNvPr id="12" name="Text Placeholder 9">
            <a:extLst>
              <a:ext uri="{FF2B5EF4-FFF2-40B4-BE49-F238E27FC236}">
                <a16:creationId xmlns:a16="http://schemas.microsoft.com/office/drawing/2014/main" id="{6803A99B-BE34-4E5C-BA0F-BC2E75C2CE40}"/>
              </a:ext>
            </a:extLst>
          </p:cNvPr>
          <p:cNvSpPr txBox="1">
            <a:spLocks/>
          </p:cNvSpPr>
          <p:nvPr/>
        </p:nvSpPr>
        <p:spPr>
          <a:xfrm>
            <a:off x="7983416" y="4213241"/>
            <a:ext cx="3956538" cy="1728000"/>
          </a:xfrm>
          <a:prstGeom prst="rect">
            <a:avLst/>
          </a:prstGeom>
        </p:spPr>
        <p:txBody>
          <a:bodyPr vert="horz" lIns="91440" tIns="45720" rIns="91440" bIns="45720" rtlCol="0">
            <a:noAutofit/>
          </a:bodyPr>
          <a:lstStyle>
            <a:defPPr>
              <a:defRPr lang="en-US"/>
            </a:defPPr>
            <a:lvl1pPr indent="0" algn="ctr">
              <a:lnSpc>
                <a:spcPct val="100000"/>
              </a:lnSpc>
              <a:spcBef>
                <a:spcPts val="600"/>
              </a:spcBef>
              <a:spcAft>
                <a:spcPts val="600"/>
              </a:spcAft>
              <a:buFont typeface="Arial" panose="020B0604020202020204" pitchFamily="34" charset="0"/>
              <a:buNone/>
              <a:defRPr sz="2200" b="1">
                <a:solidFill>
                  <a:schemeClr val="accent1"/>
                </a:solidFill>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The future of medicine</a:t>
            </a:r>
            <a:br>
              <a:rPr lang="en-GB" dirty="0"/>
            </a:br>
            <a:r>
              <a:rPr lang="en-GB" dirty="0"/>
              <a:t>and healthcare</a:t>
            </a:r>
          </a:p>
          <a:p>
            <a:r>
              <a:rPr lang="en-GB" sz="2000" b="0" dirty="0">
                <a:solidFill>
                  <a:schemeClr val="tx1"/>
                </a:solidFill>
              </a:rPr>
              <a:t>Pioneering new modalities, manufacturing and patient experiences to change billions of lives for the better</a:t>
            </a:r>
          </a:p>
          <a:p>
            <a:endParaRPr lang="en-GB" dirty="0"/>
          </a:p>
        </p:txBody>
      </p:sp>
    </p:spTree>
    <p:extLst>
      <p:ext uri="{BB962C8B-B14F-4D97-AF65-F5344CB8AC3E}">
        <p14:creationId xmlns:p14="http://schemas.microsoft.com/office/powerpoint/2010/main" val="266336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4673C1-4E05-4865-8BBC-72D1F27722A0}"/>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53D76D46-7D15-488D-B776-33981771BF11}"/>
              </a:ext>
            </a:extLst>
          </p:cNvPr>
          <p:cNvSpPr>
            <a:spLocks noGrp="1"/>
          </p:cNvSpPr>
          <p:nvPr>
            <p:ph type="sldNum" sz="quarter" idx="12"/>
          </p:nvPr>
        </p:nvSpPr>
        <p:spPr/>
        <p:txBody>
          <a:bodyPr/>
          <a:lstStyle/>
          <a:p>
            <a:fld id="{F8E47D07-9D1E-4FE9-B31A-2F5863681021}" type="slidenum">
              <a:rPr lang="en-GB" smtClean="0"/>
              <a:pPr/>
              <a:t>5</a:t>
            </a:fld>
            <a:endParaRPr lang="en-GB"/>
          </a:p>
        </p:txBody>
      </p:sp>
      <p:sp>
        <p:nvSpPr>
          <p:cNvPr id="4" name="Text Placeholder 3">
            <a:extLst>
              <a:ext uri="{FF2B5EF4-FFF2-40B4-BE49-F238E27FC236}">
                <a16:creationId xmlns:a16="http://schemas.microsoft.com/office/drawing/2014/main" id="{0D0CE7A0-C3DF-4C2C-9220-5590AE459966}"/>
              </a:ext>
            </a:extLst>
          </p:cNvPr>
          <p:cNvSpPr>
            <a:spLocks noGrp="1"/>
          </p:cNvSpPr>
          <p:nvPr>
            <p:ph type="body" sz="quarter" idx="111"/>
          </p:nvPr>
        </p:nvSpPr>
        <p:spPr/>
        <p:txBody>
          <a:bodyPr/>
          <a:lstStyle/>
          <a:p>
            <a:endParaRPr lang="en-GB"/>
          </a:p>
        </p:txBody>
      </p:sp>
      <p:pic>
        <p:nvPicPr>
          <p:cNvPr id="5" name="Picture Placeholder 9" descr="A person wearing a suit and tie&#10;&#10;Description automatically generated">
            <a:extLst>
              <a:ext uri="{FF2B5EF4-FFF2-40B4-BE49-F238E27FC236}">
                <a16:creationId xmlns:a16="http://schemas.microsoft.com/office/drawing/2014/main" id="{D60E1697-81CB-4E46-A673-044903C7E8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392" r="1382"/>
          <a:stretch/>
        </p:blipFill>
        <p:spPr>
          <a:xfrm>
            <a:off x="1" y="10"/>
            <a:ext cx="4622041" cy="685799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noFill/>
        </p:spPr>
      </p:pic>
      <p:sp>
        <p:nvSpPr>
          <p:cNvPr id="6" name="Content Placeholder 3">
            <a:extLst>
              <a:ext uri="{FF2B5EF4-FFF2-40B4-BE49-F238E27FC236}">
                <a16:creationId xmlns:a16="http://schemas.microsoft.com/office/drawing/2014/main" id="{3E7C1C59-C7AF-42CD-AB04-E97F7A286D71}"/>
              </a:ext>
            </a:extLst>
          </p:cNvPr>
          <p:cNvSpPr txBox="1">
            <a:spLocks/>
          </p:cNvSpPr>
          <p:nvPr/>
        </p:nvSpPr>
        <p:spPr>
          <a:xfrm>
            <a:off x="5109029" y="1664643"/>
            <a:ext cx="6242971" cy="3923125"/>
          </a:xfrm>
          <a:prstGeom prst="rect">
            <a:avLst/>
          </a:prstGeom>
        </p:spPr>
        <p:txBody>
          <a:bodyPr vert="horz" wrap="square" lIns="0" tIns="45720" rIns="0" bIns="45720" rtlCol="0" anchor="t">
            <a:spAutoFit/>
          </a:bodyPr>
          <a:lstStyle>
            <a:defPPr>
              <a:defRPr lang="en-US"/>
            </a:defPPr>
            <a:lvl1pPr indent="0">
              <a:lnSpc>
                <a:spcPct val="100000"/>
              </a:lnSpc>
              <a:spcBef>
                <a:spcPts val="0"/>
              </a:spcBef>
              <a:spcAft>
                <a:spcPts val="1200"/>
              </a:spcAft>
              <a:buFont typeface="Arial" panose="020B0604020202020204" pitchFamily="34" charset="0"/>
              <a:buNone/>
              <a:defRPr sz="2200">
                <a:cs typeface="Calibri"/>
              </a:defRPr>
            </a:lvl1pPr>
            <a:lvl2pPr marL="630900" marR="0" indent="-342900" fontAlgn="auto">
              <a:lnSpc>
                <a:spcPct val="90000"/>
              </a:lnSpc>
              <a:spcBef>
                <a:spcPts val="0"/>
              </a:spcBef>
              <a:spcAft>
                <a:spcPts val="800"/>
              </a:spcAft>
              <a:buClrTx/>
              <a:buSzPct val="100000"/>
              <a:buFont typeface="Arial" panose="020B0604020202020204" pitchFamily="34" charset="0"/>
              <a:buChar char="•"/>
              <a:tabLst/>
              <a:defRPr sz="2400"/>
            </a:lvl2pPr>
            <a:lvl3pPr marL="918900" indent="-342900">
              <a:lnSpc>
                <a:spcPct val="90000"/>
              </a:lnSpc>
              <a:spcBef>
                <a:spcPts val="0"/>
              </a:spcBef>
              <a:spcAft>
                <a:spcPts val="800"/>
              </a:spcAft>
              <a:buClrTx/>
              <a:buSzPct val="100000"/>
              <a:buFont typeface="Arial" panose="020B0604020202020204" pitchFamily="34" charset="0"/>
              <a:buChar char="•"/>
              <a:defRPr sz="2000"/>
            </a:lvl3pPr>
            <a:lvl4pPr marL="1098900" indent="-342900">
              <a:lnSpc>
                <a:spcPct val="90000"/>
              </a:lnSpc>
              <a:spcBef>
                <a:spcPts val="0"/>
              </a:spcBef>
              <a:spcAft>
                <a:spcPts val="800"/>
              </a:spcAft>
              <a:buClrTx/>
              <a:buSzPct val="100000"/>
              <a:buFont typeface="Arial" panose="020B0604020202020204" pitchFamily="34" charset="0"/>
              <a:buChar char="•"/>
              <a:defRPr sz="2000"/>
            </a:lvl4pPr>
            <a:lvl5pPr marL="1188000" indent="-228600">
              <a:lnSpc>
                <a:spcPct val="9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Global Operations at AstraZeneca plays a critical </a:t>
            </a:r>
            <a:br>
              <a:rPr lang="en-US" dirty="0"/>
            </a:br>
            <a:r>
              <a:rPr lang="en-US" dirty="0"/>
              <a:t>role in the development, manufacturing, testing </a:t>
            </a:r>
            <a:br>
              <a:rPr lang="en-US" dirty="0"/>
            </a:br>
            <a:r>
              <a:rPr lang="en-US" dirty="0"/>
              <a:t>and delivery of our medicines around the world.</a:t>
            </a:r>
          </a:p>
          <a:p>
            <a:pPr>
              <a:spcAft>
                <a:spcPts val="2000"/>
              </a:spcAft>
            </a:pPr>
            <a:r>
              <a:rPr lang="en-US" dirty="0"/>
              <a:t>With the world around us changing rapidly, </a:t>
            </a:r>
            <a:br>
              <a:rPr lang="en-US" dirty="0"/>
            </a:br>
            <a:r>
              <a:rPr lang="en-US" dirty="0"/>
              <a:t>we are evolving our network, our technology and our capabilities to deliver </a:t>
            </a:r>
            <a:r>
              <a:rPr lang="en-GB" dirty="0"/>
              <a:t>more medicines, to more patients, more quickly and to build a better, more sustainable future. </a:t>
            </a:r>
          </a:p>
          <a:p>
            <a:pPr>
              <a:lnSpc>
                <a:spcPct val="90000"/>
              </a:lnSpc>
              <a:spcAft>
                <a:spcPts val="800"/>
              </a:spcAft>
            </a:pPr>
            <a:r>
              <a:rPr lang="en-GB" sz="2000" b="1" dirty="0"/>
              <a:t>Pam Cheng</a:t>
            </a:r>
          </a:p>
          <a:p>
            <a:pPr>
              <a:lnSpc>
                <a:spcPct val="90000"/>
              </a:lnSpc>
            </a:pPr>
            <a:r>
              <a:rPr lang="en-GB" sz="1600" b="1" dirty="0"/>
              <a:t>EVP, GLOBAL OPERATIONS &amp; IT</a:t>
            </a:r>
          </a:p>
        </p:txBody>
      </p:sp>
      <p:sp>
        <p:nvSpPr>
          <p:cNvPr id="7" name="[T2O] TextBox 4">
            <a:extLst>
              <a:ext uri="{FF2B5EF4-FFF2-40B4-BE49-F238E27FC236}">
                <a16:creationId xmlns:a16="http://schemas.microsoft.com/office/drawing/2014/main" id="{998E72F4-238E-47F4-BFF9-D123D844895E}"/>
              </a:ext>
            </a:extLst>
          </p:cNvPr>
          <p:cNvSpPr/>
          <p:nvPr/>
        </p:nvSpPr>
        <p:spPr>
          <a:xfrm>
            <a:off x="4542722" y="1570300"/>
            <a:ext cx="353658" cy="358377"/>
          </a:xfrm>
          <a:custGeom>
            <a:avLst/>
            <a:gdLst/>
            <a:ahLst/>
            <a:cxnLst/>
            <a:rect l="l" t="t" r="r" b="b"/>
            <a:pathLst>
              <a:path w="533749" h="449824">
                <a:moveTo>
                  <a:pt x="386457" y="0"/>
                </a:moveTo>
                <a:lnTo>
                  <a:pt x="526131" y="0"/>
                </a:lnTo>
                <a:lnTo>
                  <a:pt x="462643" y="208540"/>
                </a:lnTo>
                <a:lnTo>
                  <a:pt x="533749" y="208540"/>
                </a:lnTo>
                <a:lnTo>
                  <a:pt x="533749" y="449824"/>
                </a:lnTo>
                <a:lnTo>
                  <a:pt x="312811" y="449824"/>
                </a:lnTo>
                <a:lnTo>
                  <a:pt x="312811" y="249054"/>
                </a:lnTo>
                <a:close/>
                <a:moveTo>
                  <a:pt x="73646" y="0"/>
                </a:moveTo>
                <a:lnTo>
                  <a:pt x="213320" y="0"/>
                </a:lnTo>
                <a:lnTo>
                  <a:pt x="149832" y="208540"/>
                </a:lnTo>
                <a:lnTo>
                  <a:pt x="220938" y="208540"/>
                </a:lnTo>
                <a:lnTo>
                  <a:pt x="220938" y="449824"/>
                </a:lnTo>
                <a:lnTo>
                  <a:pt x="0" y="449824"/>
                </a:lnTo>
                <a:lnTo>
                  <a:pt x="0" y="2490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2000" dirty="0">
              <a:solidFill>
                <a:prstClr val="white"/>
              </a:solidFill>
              <a:latin typeface="Calisto MT"/>
            </a:endParaRPr>
          </a:p>
        </p:txBody>
      </p:sp>
      <p:sp>
        <p:nvSpPr>
          <p:cNvPr id="8" name="[T2O] TextBox 4">
            <a:extLst>
              <a:ext uri="{FF2B5EF4-FFF2-40B4-BE49-F238E27FC236}">
                <a16:creationId xmlns:a16="http://schemas.microsoft.com/office/drawing/2014/main" id="{4DFEF805-39CD-412F-859B-F3FE9E096BBA}"/>
              </a:ext>
            </a:extLst>
          </p:cNvPr>
          <p:cNvSpPr/>
          <p:nvPr/>
        </p:nvSpPr>
        <p:spPr>
          <a:xfrm rot="10800000">
            <a:off x="7320000" y="4293000"/>
            <a:ext cx="360000" cy="360001"/>
          </a:xfrm>
          <a:custGeom>
            <a:avLst/>
            <a:gdLst/>
            <a:ahLst/>
            <a:cxnLst/>
            <a:rect l="l" t="t" r="r" b="b"/>
            <a:pathLst>
              <a:path w="533749" h="449824">
                <a:moveTo>
                  <a:pt x="386457" y="0"/>
                </a:moveTo>
                <a:lnTo>
                  <a:pt x="526131" y="0"/>
                </a:lnTo>
                <a:lnTo>
                  <a:pt x="462643" y="208540"/>
                </a:lnTo>
                <a:lnTo>
                  <a:pt x="533749" y="208540"/>
                </a:lnTo>
                <a:lnTo>
                  <a:pt x="533749" y="449824"/>
                </a:lnTo>
                <a:lnTo>
                  <a:pt x="312811" y="449824"/>
                </a:lnTo>
                <a:lnTo>
                  <a:pt x="312811" y="249054"/>
                </a:lnTo>
                <a:close/>
                <a:moveTo>
                  <a:pt x="73646" y="0"/>
                </a:moveTo>
                <a:lnTo>
                  <a:pt x="213320" y="0"/>
                </a:lnTo>
                <a:lnTo>
                  <a:pt x="149832" y="208540"/>
                </a:lnTo>
                <a:lnTo>
                  <a:pt x="220938" y="208540"/>
                </a:lnTo>
                <a:lnTo>
                  <a:pt x="220938" y="449824"/>
                </a:lnTo>
                <a:lnTo>
                  <a:pt x="0" y="449824"/>
                </a:lnTo>
                <a:lnTo>
                  <a:pt x="0" y="2490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2000" dirty="0">
              <a:solidFill>
                <a:prstClr val="white"/>
              </a:solidFill>
              <a:latin typeface="Calisto MT"/>
            </a:endParaRPr>
          </a:p>
        </p:txBody>
      </p:sp>
    </p:spTree>
    <p:extLst>
      <p:ext uri="{BB962C8B-B14F-4D97-AF65-F5344CB8AC3E}">
        <p14:creationId xmlns:p14="http://schemas.microsoft.com/office/powerpoint/2010/main" val="224504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75FC74-ACFC-46E8-BF31-750E9E6DCFEA}"/>
              </a:ext>
            </a:extLst>
          </p:cNvPr>
          <p:cNvSpPr>
            <a:spLocks noGrp="1"/>
          </p:cNvSpPr>
          <p:nvPr>
            <p:ph type="dt" sz="half" idx="10"/>
          </p:nvPr>
        </p:nvSpPr>
        <p:spPr/>
        <p:txBody>
          <a:bodyPr/>
          <a:lstStyle/>
          <a:p>
            <a:r>
              <a:rPr lang="en-GB"/>
              <a:t>August 2022</a:t>
            </a:r>
          </a:p>
        </p:txBody>
      </p:sp>
      <p:sp>
        <p:nvSpPr>
          <p:cNvPr id="3" name="Slide Number Placeholder 2">
            <a:extLst>
              <a:ext uri="{FF2B5EF4-FFF2-40B4-BE49-F238E27FC236}">
                <a16:creationId xmlns:a16="http://schemas.microsoft.com/office/drawing/2014/main" id="{F04CADBF-66C2-4D16-8BF7-26970900E487}"/>
              </a:ext>
            </a:extLst>
          </p:cNvPr>
          <p:cNvSpPr>
            <a:spLocks noGrp="1"/>
          </p:cNvSpPr>
          <p:nvPr>
            <p:ph type="sldNum" sz="quarter" idx="12"/>
          </p:nvPr>
        </p:nvSpPr>
        <p:spPr/>
        <p:txBody>
          <a:bodyPr/>
          <a:lstStyle/>
          <a:p>
            <a:fld id="{F8E47D07-9D1E-4FE9-B31A-2F5863681021}" type="slidenum">
              <a:rPr lang="en-GB" smtClean="0"/>
              <a:pPr/>
              <a:t>6</a:t>
            </a:fld>
            <a:endParaRPr lang="en-GB"/>
          </a:p>
        </p:txBody>
      </p:sp>
      <p:sp>
        <p:nvSpPr>
          <p:cNvPr id="4" name="Text Placeholder 3">
            <a:extLst>
              <a:ext uri="{FF2B5EF4-FFF2-40B4-BE49-F238E27FC236}">
                <a16:creationId xmlns:a16="http://schemas.microsoft.com/office/drawing/2014/main" id="{B0B0C89A-2B40-4D65-BC6F-9B39E015D5CE}"/>
              </a:ext>
            </a:extLst>
          </p:cNvPr>
          <p:cNvSpPr>
            <a:spLocks noGrp="1"/>
          </p:cNvSpPr>
          <p:nvPr>
            <p:ph type="body" sz="quarter" idx="111"/>
          </p:nvPr>
        </p:nvSpPr>
        <p:spPr/>
        <p:txBody>
          <a:bodyPr/>
          <a:lstStyle/>
          <a:p>
            <a:endParaRPr lang="en-GB"/>
          </a:p>
        </p:txBody>
      </p:sp>
      <p:pic>
        <p:nvPicPr>
          <p:cNvPr id="5" name="Picture 4">
            <a:extLst>
              <a:ext uri="{FF2B5EF4-FFF2-40B4-BE49-F238E27FC236}">
                <a16:creationId xmlns:a16="http://schemas.microsoft.com/office/drawing/2014/main" id="{D1A94BCC-523E-45AD-9917-9D76586E35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32335" y="306702"/>
            <a:ext cx="6291874" cy="6195076"/>
          </a:xfrm>
          <a:prstGeom prst="rect">
            <a:avLst/>
          </a:prstGeom>
        </p:spPr>
      </p:pic>
      <p:sp>
        <p:nvSpPr>
          <p:cNvPr id="6" name="Title 1">
            <a:extLst>
              <a:ext uri="{FF2B5EF4-FFF2-40B4-BE49-F238E27FC236}">
                <a16:creationId xmlns:a16="http://schemas.microsoft.com/office/drawing/2014/main" id="{B77A4F03-46F0-4EE5-AC57-9CF50CC9F236}"/>
              </a:ext>
            </a:extLst>
          </p:cNvPr>
          <p:cNvSpPr txBox="1">
            <a:spLocks/>
          </p:cNvSpPr>
          <p:nvPr/>
        </p:nvSpPr>
        <p:spPr>
          <a:xfrm>
            <a:off x="407988" y="1071349"/>
            <a:ext cx="3049588" cy="1231106"/>
          </a:xfrm>
          <a:prstGeom prst="rect">
            <a:avLst/>
          </a:prstGeom>
        </p:spPr>
        <p:txBody>
          <a:bodyPr vert="horz" lIns="0" tIns="0" rIns="0" bIns="0" rtlCol="0" anchor="t">
            <a:spAutoFit/>
          </a:bodyPr>
          <a:lstStyle>
            <a:lvl1pPr>
              <a:lnSpc>
                <a:spcPct val="100000"/>
              </a:lnSpc>
              <a:spcBef>
                <a:spcPct val="0"/>
              </a:spcBef>
              <a:buNone/>
              <a:defRPr sz="4000">
                <a:solidFill>
                  <a:schemeClr val="accent1"/>
                </a:solidFill>
                <a:latin typeface="+mj-lt"/>
                <a:ea typeface="+mj-ea"/>
                <a:cs typeface="+mj-cs"/>
              </a:defRPr>
            </a:lvl1pPr>
          </a:lstStyle>
          <a:p>
            <a:r>
              <a:rPr lang="en-GB"/>
              <a:t>Life-cycle of </a:t>
            </a:r>
            <a:br>
              <a:rPr lang="en-GB"/>
            </a:br>
            <a:r>
              <a:rPr lang="en-GB"/>
              <a:t>a medicine</a:t>
            </a:r>
          </a:p>
        </p:txBody>
      </p:sp>
      <p:sp>
        <p:nvSpPr>
          <p:cNvPr id="7" name="Text Placeholder 3">
            <a:extLst>
              <a:ext uri="{FF2B5EF4-FFF2-40B4-BE49-F238E27FC236}">
                <a16:creationId xmlns:a16="http://schemas.microsoft.com/office/drawing/2014/main" id="{C2F8B6FC-2596-47E6-AF7C-2FBB94EB367B}"/>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lvl1pPr marL="228600" indent="-228600">
              <a:lnSpc>
                <a:spcPct val="100000"/>
              </a:lnSpc>
              <a:spcBef>
                <a:spcPts val="600"/>
              </a:spcBef>
              <a:spcAft>
                <a:spcPts val="300"/>
              </a:spcAft>
              <a:buFont typeface="Arial" panose="020B0604020202020204" pitchFamily="34" charset="0"/>
              <a:buNone/>
              <a:defRPr sz="800"/>
            </a:lvl1pPr>
            <a:lvl2pPr marL="460800" marR="0" indent="-2304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30400">
              <a:lnSpc>
                <a:spcPct val="100000"/>
              </a:lnSpc>
              <a:spcBef>
                <a:spcPts val="0"/>
              </a:spcBef>
              <a:spcAft>
                <a:spcPts val="800"/>
              </a:spcAft>
              <a:buClrTx/>
              <a:buSzPct val="100000"/>
              <a:buFont typeface="Arial" panose="020B0604020202020204" pitchFamily="34" charset="0"/>
              <a:buChar char="•"/>
              <a:defRPr lang="en-US" sz="2000" dirty="0"/>
            </a:lvl3pPr>
            <a:lvl4pPr marL="921600" indent="-230400">
              <a:lnSpc>
                <a:spcPct val="100000"/>
              </a:lnSpc>
              <a:spcBef>
                <a:spcPts val="0"/>
              </a:spcBef>
              <a:spcAft>
                <a:spcPts val="800"/>
              </a:spcAft>
              <a:buClrTx/>
              <a:buSzPct val="100000"/>
              <a:buFont typeface="Arial" panose="020B0604020202020204" pitchFamily="34" charset="0"/>
              <a:buChar char="•"/>
              <a:defRPr lang="en-US" sz="2000" dirty="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sp>
        <p:nvSpPr>
          <p:cNvPr id="8" name="Rectangle 7">
            <a:extLst>
              <a:ext uri="{FF2B5EF4-FFF2-40B4-BE49-F238E27FC236}">
                <a16:creationId xmlns:a16="http://schemas.microsoft.com/office/drawing/2014/main" id="{D669452F-D836-498C-8E24-14EF6239E412}"/>
              </a:ext>
            </a:extLst>
          </p:cNvPr>
          <p:cNvSpPr/>
          <p:nvPr/>
        </p:nvSpPr>
        <p:spPr>
          <a:xfrm>
            <a:off x="318838" y="2173273"/>
            <a:ext cx="3244634" cy="402582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609585">
              <a:buClr>
                <a:srgbClr val="830051"/>
              </a:buClr>
            </a:pPr>
            <a:endParaRPr lang="en-GB" sz="2000" dirty="0">
              <a:solidFill>
                <a:schemeClr val="tx1"/>
              </a:solidFill>
              <a:latin typeface="Calibri"/>
              <a:cs typeface="Arial" pitchFamily="34" charset="0"/>
            </a:endParaRPr>
          </a:p>
          <a:p>
            <a:pPr defTabSz="609585">
              <a:buClr>
                <a:srgbClr val="830051"/>
              </a:buClr>
            </a:pPr>
            <a:r>
              <a:rPr lang="en-GB" sz="2000" dirty="0">
                <a:solidFill>
                  <a:schemeClr val="tx1"/>
                </a:solidFill>
                <a:latin typeface="Calibri"/>
                <a:cs typeface="Arial" pitchFamily="34" charset="0"/>
              </a:rPr>
              <a:t>We are one of only a handful</a:t>
            </a:r>
            <a:br>
              <a:rPr lang="en-GB" sz="2000" dirty="0">
                <a:solidFill>
                  <a:schemeClr val="tx1"/>
                </a:solidFill>
                <a:latin typeface="Calibri"/>
                <a:cs typeface="Arial" pitchFamily="34" charset="0"/>
              </a:rPr>
            </a:br>
            <a:r>
              <a:rPr lang="en-GB" sz="2000" dirty="0">
                <a:solidFill>
                  <a:schemeClr val="tx1"/>
                </a:solidFill>
                <a:latin typeface="Calibri"/>
                <a:cs typeface="Arial" pitchFamily="34" charset="0"/>
              </a:rPr>
              <a:t>of companies to span the</a:t>
            </a:r>
            <a:br>
              <a:rPr lang="en-GB" sz="2000" dirty="0">
                <a:solidFill>
                  <a:schemeClr val="tx1"/>
                </a:solidFill>
                <a:latin typeface="Calibri"/>
                <a:cs typeface="Arial" pitchFamily="34" charset="0"/>
              </a:rPr>
            </a:br>
            <a:r>
              <a:rPr lang="en-GB" sz="2000" b="1" dirty="0">
                <a:solidFill>
                  <a:schemeClr val="tx1"/>
                </a:solidFill>
                <a:latin typeface="Calibri"/>
                <a:cs typeface="Arial" pitchFamily="34" charset="0"/>
              </a:rPr>
              <a:t>entire life-cycle</a:t>
            </a:r>
            <a:r>
              <a:rPr lang="en-GB" sz="2000" dirty="0">
                <a:solidFill>
                  <a:schemeClr val="tx1"/>
                </a:solidFill>
                <a:latin typeface="Calibri"/>
                <a:cs typeface="Arial" pitchFamily="34" charset="0"/>
              </a:rPr>
              <a:t> of a medicine from </a:t>
            </a:r>
            <a:r>
              <a:rPr lang="en-GB" sz="2000" b="1" dirty="0">
                <a:solidFill>
                  <a:schemeClr val="tx1"/>
                </a:solidFill>
                <a:latin typeface="Calibri"/>
                <a:cs typeface="Arial" pitchFamily="34" charset="0"/>
              </a:rPr>
              <a:t>research and development</a:t>
            </a:r>
            <a:r>
              <a:rPr lang="en-GB" sz="2000" dirty="0">
                <a:solidFill>
                  <a:schemeClr val="tx1"/>
                </a:solidFill>
                <a:latin typeface="Calibri"/>
                <a:cs typeface="Arial" pitchFamily="34" charset="0"/>
              </a:rPr>
              <a:t> to </a:t>
            </a:r>
            <a:r>
              <a:rPr lang="en-GB" sz="2000" b="1" dirty="0">
                <a:solidFill>
                  <a:schemeClr val="tx1"/>
                </a:solidFill>
                <a:latin typeface="Calibri"/>
                <a:cs typeface="Arial" pitchFamily="34" charset="0"/>
              </a:rPr>
              <a:t>manufacturing and supply</a:t>
            </a:r>
            <a:r>
              <a:rPr lang="en-GB" sz="2000" dirty="0">
                <a:solidFill>
                  <a:schemeClr val="tx1"/>
                </a:solidFill>
                <a:latin typeface="Calibri"/>
                <a:cs typeface="Arial" pitchFamily="34" charset="0"/>
              </a:rPr>
              <a:t>,</a:t>
            </a:r>
            <a:br>
              <a:rPr lang="en-GB" sz="2000" dirty="0">
                <a:solidFill>
                  <a:schemeClr val="tx1"/>
                </a:solidFill>
                <a:latin typeface="Calibri"/>
                <a:cs typeface="Arial" pitchFamily="34" charset="0"/>
              </a:rPr>
            </a:br>
            <a:r>
              <a:rPr lang="en-GB" sz="2000" dirty="0">
                <a:solidFill>
                  <a:schemeClr val="tx1"/>
                </a:solidFill>
                <a:latin typeface="Calibri"/>
                <a:cs typeface="Arial" pitchFamily="34" charset="0"/>
              </a:rPr>
              <a:t>and the </a:t>
            </a:r>
            <a:r>
              <a:rPr lang="en-GB" sz="2000" b="1" dirty="0">
                <a:solidFill>
                  <a:schemeClr val="tx1"/>
                </a:solidFill>
                <a:latin typeface="Calibri"/>
                <a:cs typeface="Arial" pitchFamily="34" charset="0"/>
              </a:rPr>
              <a:t>global commercialisation </a:t>
            </a:r>
            <a:r>
              <a:rPr lang="en-GB" sz="2000" dirty="0">
                <a:solidFill>
                  <a:schemeClr val="tx1"/>
                </a:solidFill>
                <a:latin typeface="Calibri"/>
                <a:cs typeface="Arial" pitchFamily="34" charset="0"/>
              </a:rPr>
              <a:t>of primary care and speciality</a:t>
            </a:r>
            <a:br>
              <a:rPr lang="en-GB" sz="2000" dirty="0">
                <a:solidFill>
                  <a:schemeClr val="tx1"/>
                </a:solidFill>
                <a:latin typeface="Calibri"/>
                <a:cs typeface="Arial" pitchFamily="34" charset="0"/>
              </a:rPr>
            </a:br>
            <a:r>
              <a:rPr lang="en-GB" sz="2000" dirty="0">
                <a:solidFill>
                  <a:schemeClr val="tx1"/>
                </a:solidFill>
                <a:latin typeface="Calibri"/>
                <a:cs typeface="Arial" pitchFamily="34" charset="0"/>
              </a:rPr>
              <a:t>care medicines</a:t>
            </a:r>
          </a:p>
        </p:txBody>
      </p:sp>
    </p:spTree>
    <p:extLst>
      <p:ext uri="{BB962C8B-B14F-4D97-AF65-F5344CB8AC3E}">
        <p14:creationId xmlns:p14="http://schemas.microsoft.com/office/powerpoint/2010/main" val="2269834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49DE7C-D214-4A0B-A7A1-4F939A4029AF}"/>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FE70293C-9826-4D59-BF96-9C905A135349}"/>
              </a:ext>
            </a:extLst>
          </p:cNvPr>
          <p:cNvSpPr>
            <a:spLocks noGrp="1"/>
          </p:cNvSpPr>
          <p:nvPr>
            <p:ph type="sldNum" sz="quarter" idx="12"/>
          </p:nvPr>
        </p:nvSpPr>
        <p:spPr/>
        <p:txBody>
          <a:bodyPr/>
          <a:lstStyle/>
          <a:p>
            <a:fld id="{F8E47D07-9D1E-4FE9-B31A-2F5863681021}" type="slidenum">
              <a:rPr lang="en-GB" smtClean="0"/>
              <a:pPr/>
              <a:t>7</a:t>
            </a:fld>
            <a:endParaRPr lang="en-GB"/>
          </a:p>
        </p:txBody>
      </p:sp>
      <p:sp>
        <p:nvSpPr>
          <p:cNvPr id="4" name="Text Placeholder 3">
            <a:extLst>
              <a:ext uri="{FF2B5EF4-FFF2-40B4-BE49-F238E27FC236}">
                <a16:creationId xmlns:a16="http://schemas.microsoft.com/office/drawing/2014/main" id="{4E3BCBDA-C428-497A-A2EC-0DCAB51B3B77}"/>
              </a:ext>
            </a:extLst>
          </p:cNvPr>
          <p:cNvSpPr>
            <a:spLocks noGrp="1"/>
          </p:cNvSpPr>
          <p:nvPr>
            <p:ph type="body" sz="quarter" idx="111"/>
          </p:nvPr>
        </p:nvSpPr>
        <p:spPr/>
        <p:txBody>
          <a:bodyPr/>
          <a:lstStyle/>
          <a:p>
            <a:endParaRPr lang="en-GB"/>
          </a:p>
        </p:txBody>
      </p:sp>
      <p:sp>
        <p:nvSpPr>
          <p:cNvPr id="5" name="Text Placeholder 3">
            <a:extLst>
              <a:ext uri="{FF2B5EF4-FFF2-40B4-BE49-F238E27FC236}">
                <a16:creationId xmlns:a16="http://schemas.microsoft.com/office/drawing/2014/main" id="{9C25A8FA-49C8-4D80-91D0-135AFEA1284E}"/>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lvl1pPr indent="0">
              <a:lnSpc>
                <a:spcPct val="100000"/>
              </a:lnSpc>
              <a:spcBef>
                <a:spcPts val="0"/>
              </a:spcBef>
              <a:spcAft>
                <a:spcPts val="300"/>
              </a:spcAft>
              <a:buFont typeface="Arial" panose="020B0604020202020204" pitchFamily="34" charset="0"/>
              <a:buNone/>
              <a:defRPr sz="800"/>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lang="en-US" sz="2000" dirty="0" smtClean="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a:p>
        </p:txBody>
      </p:sp>
      <p:cxnSp>
        <p:nvCxnSpPr>
          <p:cNvPr id="6" name="Straight Connector 5">
            <a:extLst>
              <a:ext uri="{FF2B5EF4-FFF2-40B4-BE49-F238E27FC236}">
                <a16:creationId xmlns:a16="http://schemas.microsoft.com/office/drawing/2014/main" id="{5B64E910-11D1-4C3B-98D7-63E42A5F060D}"/>
              </a:ext>
            </a:extLst>
          </p:cNvPr>
          <p:cNvCxnSpPr>
            <a:cxnSpLocks/>
          </p:cNvCxnSpPr>
          <p:nvPr/>
        </p:nvCxnSpPr>
        <p:spPr>
          <a:xfrm>
            <a:off x="516123" y="2929256"/>
            <a:ext cx="113076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67D3D6EA-4BD9-47E3-B8D3-EB6E7B07D173}"/>
              </a:ext>
            </a:extLst>
          </p:cNvPr>
          <p:cNvSpPr txBox="1">
            <a:spLocks/>
          </p:cNvSpPr>
          <p:nvPr/>
        </p:nvSpPr>
        <p:spPr>
          <a:xfrm>
            <a:off x="407988" y="6200774"/>
            <a:ext cx="9729787" cy="657225"/>
          </a:xfrm>
          <a:prstGeom prst="rect">
            <a:avLst/>
          </a:prstGeom>
        </p:spPr>
        <p:txBody>
          <a:bodyPr vert="horz" lIns="91440" tIns="45720" rIns="91440" bIns="45720" rtlCol="0" anchor="b" anchorCtr="0">
            <a:noAutofit/>
          </a:bodyPr>
          <a:lstStyle>
            <a:defPPr>
              <a:defRPr lang="en-US"/>
            </a:defPPr>
            <a:lvl1pPr marL="228600" indent="-228600">
              <a:lnSpc>
                <a:spcPct val="100000"/>
              </a:lnSpc>
              <a:spcBef>
                <a:spcPts val="600"/>
              </a:spcBef>
              <a:spcAft>
                <a:spcPts val="300"/>
              </a:spcAft>
              <a:buFont typeface="Arial" panose="020B0604020202020204" pitchFamily="34" charset="0"/>
              <a:buNone/>
              <a:defRPr sz="8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GB" dirty="0"/>
          </a:p>
        </p:txBody>
      </p:sp>
      <p:sp>
        <p:nvSpPr>
          <p:cNvPr id="8" name="Title 14">
            <a:extLst>
              <a:ext uri="{FF2B5EF4-FFF2-40B4-BE49-F238E27FC236}">
                <a16:creationId xmlns:a16="http://schemas.microsoft.com/office/drawing/2014/main" id="{040A1972-EF03-4AA9-911C-283CD8AF0279}"/>
              </a:ext>
            </a:extLst>
          </p:cNvPr>
          <p:cNvSpPr txBox="1">
            <a:spLocks/>
          </p:cNvSpPr>
          <p:nvPr/>
        </p:nvSpPr>
        <p:spPr>
          <a:xfrm>
            <a:off x="392137" y="574200"/>
            <a:ext cx="11376025" cy="808907"/>
          </a:xfrm>
          <a:prstGeom prst="rect">
            <a:avLst/>
          </a:prstGeom>
        </p:spPr>
        <p:txBody>
          <a:bodyPr vert="horz" lIns="0" tIns="0" rIns="0" bIns="0" rtlCol="0" anchor="t">
            <a:noAutofit/>
          </a:bodyPr>
          <a:lstStyle>
            <a:defPPr>
              <a:defRPr lang="en-US"/>
            </a:defPPr>
            <a:lvl1pPr>
              <a:lnSpc>
                <a:spcPct val="100000"/>
              </a:lnSpc>
              <a:spcBef>
                <a:spcPct val="0"/>
              </a:spcBef>
              <a:buNone/>
              <a:defRPr kumimoji="0" sz="3200" b="0" i="0" u="none" strike="noStrike" cap="none" spc="0" normalizeH="0" baseline="0">
                <a:ln>
                  <a:noFill/>
                </a:ln>
                <a:solidFill>
                  <a:schemeClr val="accent1"/>
                </a:solidFill>
                <a:effectLst/>
                <a:uLnTx/>
                <a:uFillTx/>
                <a:latin typeface="Calisto MT"/>
                <a:ea typeface="+mj-ea"/>
                <a:cs typeface="+mj-cs"/>
              </a:defRPr>
            </a:lvl1pPr>
          </a:lstStyle>
          <a:p>
            <a:r>
              <a:rPr lang="en-GB" dirty="0"/>
              <a:t>We’re moving from </a:t>
            </a:r>
            <a:r>
              <a:rPr lang="en-GB" i="1" dirty="0"/>
              <a:t>doing</a:t>
            </a:r>
            <a:r>
              <a:rPr lang="en-GB" dirty="0"/>
              <a:t> digital to </a:t>
            </a:r>
            <a:r>
              <a:rPr lang="en-GB" i="1" dirty="0"/>
              <a:t>being </a:t>
            </a:r>
            <a:r>
              <a:rPr lang="en-GB" dirty="0"/>
              <a:t>digital</a:t>
            </a:r>
          </a:p>
        </p:txBody>
      </p:sp>
      <p:sp>
        <p:nvSpPr>
          <p:cNvPr id="9" name="Text Placeholder 9">
            <a:extLst>
              <a:ext uri="{FF2B5EF4-FFF2-40B4-BE49-F238E27FC236}">
                <a16:creationId xmlns:a16="http://schemas.microsoft.com/office/drawing/2014/main" id="{4A5743E6-A379-4A03-B5D9-EBC5301B9E59}"/>
              </a:ext>
            </a:extLst>
          </p:cNvPr>
          <p:cNvSpPr txBox="1">
            <a:spLocks/>
          </p:cNvSpPr>
          <p:nvPr/>
        </p:nvSpPr>
        <p:spPr>
          <a:xfrm>
            <a:off x="1770433" y="4186746"/>
            <a:ext cx="2816001" cy="1728000"/>
          </a:xfrm>
          <a:prstGeom prst="rect">
            <a:avLst/>
          </a:prstGeom>
        </p:spPr>
        <p:txBody>
          <a:bodyPr lIns="0" tIns="0" rIns="0" bIns="0"/>
          <a:lstStyle>
            <a:defPPr>
              <a:defRPr lang="en-US"/>
            </a:defPPr>
            <a:lvl1pPr indent="0" algn="ctr">
              <a:lnSpc>
                <a:spcPct val="100000"/>
              </a:lnSpc>
              <a:spcBef>
                <a:spcPts val="600"/>
              </a:spcBef>
              <a:spcAft>
                <a:spcPts val="600"/>
              </a:spcAft>
              <a:buFont typeface="Arial" panose="020B0604020202020204" pitchFamily="34" charset="0"/>
              <a:buNone/>
              <a:defRPr sz="2000"/>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spcAft>
                <a:spcPts val="0"/>
              </a:spcAft>
            </a:pPr>
            <a:r>
              <a:rPr lang="en-GB" dirty="0"/>
              <a:t>DIGITAL </a:t>
            </a:r>
          </a:p>
          <a:p>
            <a:pPr>
              <a:spcBef>
                <a:spcPts val="0"/>
              </a:spcBef>
              <a:spcAft>
                <a:spcPts val="0"/>
              </a:spcAft>
            </a:pPr>
            <a:r>
              <a:rPr lang="en-GB" b="1" dirty="0"/>
              <a:t>DRUG DEVELOPMENT</a:t>
            </a:r>
          </a:p>
          <a:p>
            <a:pPr>
              <a:spcBef>
                <a:spcPts val="0"/>
              </a:spcBef>
              <a:spcAft>
                <a:spcPts val="0"/>
              </a:spcAft>
            </a:pPr>
            <a:endParaRPr lang="en-GB" dirty="0"/>
          </a:p>
        </p:txBody>
      </p:sp>
      <p:sp>
        <p:nvSpPr>
          <p:cNvPr id="10" name="Text Placeholder 9">
            <a:extLst>
              <a:ext uri="{FF2B5EF4-FFF2-40B4-BE49-F238E27FC236}">
                <a16:creationId xmlns:a16="http://schemas.microsoft.com/office/drawing/2014/main" id="{B828542F-C868-4607-8DF9-F2C1B3EBBAF7}"/>
              </a:ext>
            </a:extLst>
          </p:cNvPr>
          <p:cNvSpPr txBox="1">
            <a:spLocks/>
          </p:cNvSpPr>
          <p:nvPr/>
        </p:nvSpPr>
        <p:spPr>
          <a:xfrm>
            <a:off x="4885385" y="4157716"/>
            <a:ext cx="2596338" cy="1728000"/>
          </a:xfrm>
          <a:prstGeom prst="rect">
            <a:avLst/>
          </a:prstGeom>
        </p:spPr>
        <p:txBody>
          <a:bodyPr vert="horz" lIns="0" tIns="0" rIns="0" bIns="0" rtlCol="0" anchor="t">
            <a:noAutofit/>
          </a:bodyPr>
          <a:lstStyle>
            <a:defPPr>
              <a:defRPr lang="en-US"/>
            </a:defPPr>
            <a:lvl1pPr indent="0" algn="ctr">
              <a:lnSpc>
                <a:spcPct val="100000"/>
              </a:lnSpc>
              <a:spcBef>
                <a:spcPts val="600"/>
              </a:spcBef>
              <a:spcAft>
                <a:spcPts val="600"/>
              </a:spcAft>
              <a:buFont typeface="Arial" panose="020B0604020202020204" pitchFamily="34" charset="0"/>
              <a:buNone/>
              <a:defRPr sz="2000"/>
            </a:lvl1pPr>
            <a:lvl2pPr marL="460800" marR="0" indent="-2304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30400">
              <a:lnSpc>
                <a:spcPct val="100000"/>
              </a:lnSpc>
              <a:spcBef>
                <a:spcPts val="0"/>
              </a:spcBef>
              <a:spcAft>
                <a:spcPts val="800"/>
              </a:spcAft>
              <a:buClrTx/>
              <a:buSzPct val="100000"/>
              <a:buFont typeface="Arial" panose="020B0604020202020204" pitchFamily="34" charset="0"/>
              <a:buChar char="•"/>
              <a:defRPr sz="2000"/>
            </a:lvl3pPr>
            <a:lvl4pPr marL="921600" indent="-2304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spcAft>
                <a:spcPts val="0"/>
              </a:spcAft>
            </a:pPr>
            <a:r>
              <a:rPr lang="en-GB"/>
              <a:t>DIGITAL</a:t>
            </a:r>
            <a:r>
              <a:rPr lang="en-GB" b="1" dirty="0"/>
              <a:t> </a:t>
            </a:r>
          </a:p>
          <a:p>
            <a:pPr>
              <a:spcBef>
                <a:spcPts val="0"/>
              </a:spcBef>
              <a:spcAft>
                <a:spcPts val="0"/>
              </a:spcAft>
            </a:pPr>
            <a:r>
              <a:rPr lang="en-GB" b="1" dirty="0"/>
              <a:t>MANUFACTURING </a:t>
            </a:r>
          </a:p>
        </p:txBody>
      </p:sp>
      <p:sp>
        <p:nvSpPr>
          <p:cNvPr id="11" name="Text Placeholder 9">
            <a:extLst>
              <a:ext uri="{FF2B5EF4-FFF2-40B4-BE49-F238E27FC236}">
                <a16:creationId xmlns:a16="http://schemas.microsoft.com/office/drawing/2014/main" id="{1E53FE88-D592-4F40-9AA4-8C2238BD3ECD}"/>
              </a:ext>
            </a:extLst>
          </p:cNvPr>
          <p:cNvSpPr txBox="1">
            <a:spLocks/>
          </p:cNvSpPr>
          <p:nvPr/>
        </p:nvSpPr>
        <p:spPr>
          <a:xfrm>
            <a:off x="8211690" y="4132298"/>
            <a:ext cx="1921660" cy="1728000"/>
          </a:xfrm>
          <a:prstGeom prst="rect">
            <a:avLst/>
          </a:prstGeom>
        </p:spPr>
        <p:txBody>
          <a:bodyPr vert="horz" lIns="0" tIns="0" rIns="0" bIns="0" rtlCol="0">
            <a:noAutofit/>
          </a:bodyPr>
          <a:lstStyle>
            <a:defPPr>
              <a:defRPr lang="en-US"/>
            </a:defPPr>
            <a:lvl1pPr indent="0" algn="ctr">
              <a:lnSpc>
                <a:spcPct val="100000"/>
              </a:lnSpc>
              <a:spcBef>
                <a:spcPts val="600"/>
              </a:spcBef>
              <a:spcAft>
                <a:spcPts val="600"/>
              </a:spcAft>
              <a:buFont typeface="Arial" panose="020B0604020202020204" pitchFamily="34" charset="0"/>
              <a:buNone/>
              <a:defRPr sz="2000"/>
            </a:lvl1pPr>
            <a:lvl2pPr marL="460800" marR="0" indent="-230400" fontAlgn="auto">
              <a:lnSpc>
                <a:spcPct val="100000"/>
              </a:lnSpc>
              <a:spcBef>
                <a:spcPts val="0"/>
              </a:spcBef>
              <a:spcAft>
                <a:spcPts val="800"/>
              </a:spcAft>
              <a:buClrTx/>
              <a:buSzPct val="100000"/>
              <a:buFont typeface="Arial" panose="020B0604020202020204" pitchFamily="34" charset="0"/>
              <a:buChar char="•"/>
              <a:tabLst/>
              <a:defRPr sz="2400"/>
            </a:lvl2pPr>
            <a:lvl3pPr marL="691200" indent="-230400">
              <a:lnSpc>
                <a:spcPct val="100000"/>
              </a:lnSpc>
              <a:spcBef>
                <a:spcPts val="0"/>
              </a:spcBef>
              <a:spcAft>
                <a:spcPts val="800"/>
              </a:spcAft>
              <a:buClrTx/>
              <a:buSzPct val="100000"/>
              <a:buFont typeface="Arial" panose="020B0604020202020204" pitchFamily="34" charset="0"/>
              <a:buChar char="•"/>
              <a:defRPr sz="2000"/>
            </a:lvl3pPr>
            <a:lvl4pPr marL="921600" indent="-230400">
              <a:lnSpc>
                <a:spcPct val="100000"/>
              </a:lnSpc>
              <a:spcBef>
                <a:spcPts val="0"/>
              </a:spcBef>
              <a:spcAft>
                <a:spcPts val="800"/>
              </a:spcAft>
              <a:buClrTx/>
              <a:buSzPct val="100000"/>
              <a:buFont typeface="Arial" panose="020B0604020202020204" pitchFamily="34" charset="0"/>
              <a:buChar char="•"/>
              <a:defRPr sz="200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spcAft>
                <a:spcPts val="0"/>
              </a:spcAft>
            </a:pPr>
            <a:r>
              <a:rPr lang="en-GB" dirty="0"/>
              <a:t>DIGITAL</a:t>
            </a:r>
            <a:r>
              <a:rPr lang="en-GB" b="1" dirty="0"/>
              <a:t> </a:t>
            </a:r>
          </a:p>
          <a:p>
            <a:pPr>
              <a:spcBef>
                <a:spcPts val="0"/>
              </a:spcBef>
              <a:spcAft>
                <a:spcPts val="0"/>
              </a:spcAft>
            </a:pPr>
            <a:r>
              <a:rPr lang="en-GB" b="1" dirty="0"/>
              <a:t>SUPPLY CHAIN</a:t>
            </a:r>
          </a:p>
        </p:txBody>
      </p:sp>
      <p:grpSp>
        <p:nvGrpSpPr>
          <p:cNvPr id="12" name="Group 11">
            <a:extLst>
              <a:ext uri="{FF2B5EF4-FFF2-40B4-BE49-F238E27FC236}">
                <a16:creationId xmlns:a16="http://schemas.microsoft.com/office/drawing/2014/main" id="{2C63D7DC-D140-4C5E-8450-6663499861AD}"/>
              </a:ext>
            </a:extLst>
          </p:cNvPr>
          <p:cNvGrpSpPr/>
          <p:nvPr/>
        </p:nvGrpSpPr>
        <p:grpSpPr>
          <a:xfrm>
            <a:off x="2295701" y="2032145"/>
            <a:ext cx="1798011" cy="1796744"/>
            <a:chOff x="1034089" y="1871971"/>
            <a:chExt cx="2252662" cy="2251075"/>
          </a:xfrm>
          <a:solidFill>
            <a:schemeClr val="accent3"/>
          </a:solidFill>
        </p:grpSpPr>
        <p:sp>
          <p:nvSpPr>
            <p:cNvPr id="13" name="Picture Placeholder 10">
              <a:extLst>
                <a:ext uri="{FF2B5EF4-FFF2-40B4-BE49-F238E27FC236}">
                  <a16:creationId xmlns:a16="http://schemas.microsoft.com/office/drawing/2014/main" id="{93E10E0B-C1C2-4C70-BC9A-AD98DBF2489C}"/>
                </a:ext>
              </a:extLst>
            </p:cNvPr>
            <p:cNvSpPr txBox="1">
              <a:spLocks/>
            </p:cNvSpPr>
            <p:nvPr/>
          </p:nvSpPr>
          <p:spPr>
            <a:xfrm>
              <a:off x="1034089" y="1871971"/>
              <a:ext cx="2252662" cy="2251075"/>
            </a:xfrm>
            <a:prstGeom prst="ellipse">
              <a:avLst/>
            </a:prstGeom>
            <a:grpFill/>
            <a:ln w="12700" cap="flat" cmpd="sng" algn="ctr">
              <a:noFill/>
              <a:prstDash val="solid"/>
              <a:miter lim="800000"/>
            </a:ln>
            <a:effectLst/>
          </p:spPr>
          <p:txBody>
            <a:bodyPr/>
            <a:lstStyle/>
            <a:p>
              <a:endParaRPr lang="en-GB"/>
            </a:p>
          </p:txBody>
        </p:sp>
        <p:pic>
          <p:nvPicPr>
            <p:cNvPr id="14" name="Picture 13">
              <a:extLst>
                <a:ext uri="{FF2B5EF4-FFF2-40B4-BE49-F238E27FC236}">
                  <a16:creationId xmlns:a16="http://schemas.microsoft.com/office/drawing/2014/main" id="{C5602F26-37C5-4543-9F5C-13BAB8F6E0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39824" y="1981384"/>
              <a:ext cx="2040891" cy="2029091"/>
            </a:xfrm>
            <a:prstGeom prst="ellipse">
              <a:avLst/>
            </a:prstGeom>
            <a:grpFill/>
          </p:spPr>
        </p:pic>
      </p:grpSp>
      <p:grpSp>
        <p:nvGrpSpPr>
          <p:cNvPr id="15" name="Group 14">
            <a:extLst>
              <a:ext uri="{FF2B5EF4-FFF2-40B4-BE49-F238E27FC236}">
                <a16:creationId xmlns:a16="http://schemas.microsoft.com/office/drawing/2014/main" id="{9CF2B375-8B67-43D7-97B5-CBD90A933724}"/>
              </a:ext>
            </a:extLst>
          </p:cNvPr>
          <p:cNvGrpSpPr/>
          <p:nvPr/>
        </p:nvGrpSpPr>
        <p:grpSpPr>
          <a:xfrm>
            <a:off x="5284668" y="2032145"/>
            <a:ext cx="1798011" cy="1796744"/>
            <a:chOff x="1034089" y="1871971"/>
            <a:chExt cx="2252662" cy="2251075"/>
          </a:xfrm>
        </p:grpSpPr>
        <p:sp>
          <p:nvSpPr>
            <p:cNvPr id="16" name="Picture Placeholder 10">
              <a:extLst>
                <a:ext uri="{FF2B5EF4-FFF2-40B4-BE49-F238E27FC236}">
                  <a16:creationId xmlns:a16="http://schemas.microsoft.com/office/drawing/2014/main" id="{1AADE4D5-3B0B-44D7-B62F-DC3564E852C4}"/>
                </a:ext>
              </a:extLst>
            </p:cNvPr>
            <p:cNvSpPr txBox="1">
              <a:spLocks/>
            </p:cNvSpPr>
            <p:nvPr/>
          </p:nvSpPr>
          <p:spPr>
            <a:xfrm>
              <a:off x="1034089" y="1871971"/>
              <a:ext cx="2252662" cy="2251075"/>
            </a:xfrm>
            <a:prstGeom prst="ellipse">
              <a:avLst/>
            </a:prstGeom>
            <a:solidFill>
              <a:schemeClr val="accent6"/>
            </a:solidFill>
            <a:ln w="12700" cap="flat" cmpd="sng" algn="ctr">
              <a:noFill/>
              <a:prstDash val="solid"/>
              <a:miter lim="800000"/>
            </a:ln>
            <a:effectLst/>
          </p:spPr>
          <p:txBody>
            <a:bodyPr/>
            <a:lstStyle/>
            <a:p>
              <a:endParaRPr lang="en-GB"/>
            </a:p>
          </p:txBody>
        </p:sp>
        <p:pic>
          <p:nvPicPr>
            <p:cNvPr id="17" name="Picture 16">
              <a:extLst>
                <a:ext uri="{FF2B5EF4-FFF2-40B4-BE49-F238E27FC236}">
                  <a16:creationId xmlns:a16="http://schemas.microsoft.com/office/drawing/2014/main" id="{7039A042-67B5-43B7-A83A-D0E39F4107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39824" y="1981384"/>
              <a:ext cx="2040891" cy="2029091"/>
            </a:xfrm>
            <a:prstGeom prst="ellipse">
              <a:avLst/>
            </a:prstGeom>
          </p:spPr>
        </p:pic>
      </p:grpSp>
      <p:grpSp>
        <p:nvGrpSpPr>
          <p:cNvPr id="18" name="Group 17">
            <a:extLst>
              <a:ext uri="{FF2B5EF4-FFF2-40B4-BE49-F238E27FC236}">
                <a16:creationId xmlns:a16="http://schemas.microsoft.com/office/drawing/2014/main" id="{F9F0DF34-47F2-4741-B3B0-3EBEC8C01405}"/>
              </a:ext>
            </a:extLst>
          </p:cNvPr>
          <p:cNvGrpSpPr/>
          <p:nvPr/>
        </p:nvGrpSpPr>
        <p:grpSpPr>
          <a:xfrm>
            <a:off x="8273635" y="2032145"/>
            <a:ext cx="1798011" cy="1796744"/>
            <a:chOff x="1034089" y="1871971"/>
            <a:chExt cx="2252662" cy="2251075"/>
          </a:xfrm>
        </p:grpSpPr>
        <p:sp>
          <p:nvSpPr>
            <p:cNvPr id="19" name="Picture Placeholder 10">
              <a:extLst>
                <a:ext uri="{FF2B5EF4-FFF2-40B4-BE49-F238E27FC236}">
                  <a16:creationId xmlns:a16="http://schemas.microsoft.com/office/drawing/2014/main" id="{98F4D4AD-F8EB-4AA5-AAAD-E26767CD0336}"/>
                </a:ext>
              </a:extLst>
            </p:cNvPr>
            <p:cNvSpPr txBox="1">
              <a:spLocks/>
            </p:cNvSpPr>
            <p:nvPr/>
          </p:nvSpPr>
          <p:spPr>
            <a:xfrm>
              <a:off x="1034089" y="1871971"/>
              <a:ext cx="2252662" cy="2251075"/>
            </a:xfrm>
            <a:prstGeom prst="ellipse">
              <a:avLst/>
            </a:prstGeom>
            <a:solidFill>
              <a:schemeClr val="accent5"/>
            </a:solidFill>
            <a:ln w="12700" cap="flat" cmpd="sng" algn="ctr">
              <a:noFill/>
              <a:prstDash val="solid"/>
              <a:miter lim="800000"/>
            </a:ln>
            <a:effectLst/>
          </p:spPr>
          <p:txBody>
            <a:bodyPr/>
            <a:lstStyle/>
            <a:p>
              <a:endParaRPr lang="en-GB"/>
            </a:p>
          </p:txBody>
        </p:sp>
        <p:pic>
          <p:nvPicPr>
            <p:cNvPr id="20" name="Picture 19">
              <a:extLst>
                <a:ext uri="{FF2B5EF4-FFF2-40B4-BE49-F238E27FC236}">
                  <a16:creationId xmlns:a16="http://schemas.microsoft.com/office/drawing/2014/main" id="{AD1DF9D3-034F-49DF-96E2-BABB056CBD8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139824" y="1981384"/>
              <a:ext cx="2040891" cy="2029091"/>
            </a:xfrm>
            <a:prstGeom prst="ellipse">
              <a:avLst/>
            </a:prstGeom>
          </p:spPr>
        </p:pic>
      </p:grpSp>
      <p:sp>
        <p:nvSpPr>
          <p:cNvPr id="21" name="Oval 20">
            <a:extLst>
              <a:ext uri="{FF2B5EF4-FFF2-40B4-BE49-F238E27FC236}">
                <a16:creationId xmlns:a16="http://schemas.microsoft.com/office/drawing/2014/main" id="{02793F5C-701D-4F3F-9BEB-9C1D91BCD28D}"/>
              </a:ext>
            </a:extLst>
          </p:cNvPr>
          <p:cNvSpPr/>
          <p:nvPr/>
        </p:nvSpPr>
        <p:spPr>
          <a:xfrm>
            <a:off x="497625" y="2520547"/>
            <a:ext cx="817418" cy="817418"/>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US" dirty="0"/>
          </a:p>
        </p:txBody>
      </p:sp>
      <p:sp>
        <p:nvSpPr>
          <p:cNvPr id="22" name="Oval 21">
            <a:extLst>
              <a:ext uri="{FF2B5EF4-FFF2-40B4-BE49-F238E27FC236}">
                <a16:creationId xmlns:a16="http://schemas.microsoft.com/office/drawing/2014/main" id="{6D3E3D5E-F71B-42DF-A487-50915CF963EE}"/>
              </a:ext>
            </a:extLst>
          </p:cNvPr>
          <p:cNvSpPr/>
          <p:nvPr/>
        </p:nvSpPr>
        <p:spPr>
          <a:xfrm>
            <a:off x="11058593" y="2520547"/>
            <a:ext cx="817418" cy="817418"/>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US" dirty="0"/>
          </a:p>
        </p:txBody>
      </p:sp>
      <p:pic>
        <p:nvPicPr>
          <p:cNvPr id="23" name="Graphic 22" descr="Medicine outline">
            <a:extLst>
              <a:ext uri="{FF2B5EF4-FFF2-40B4-BE49-F238E27FC236}">
                <a16:creationId xmlns:a16="http://schemas.microsoft.com/office/drawing/2014/main" id="{9AA8E66B-7B94-4B7F-9333-752CEB837B4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89660" y="2624502"/>
            <a:ext cx="626303" cy="626303"/>
          </a:xfrm>
          <a:prstGeom prst="rect">
            <a:avLst/>
          </a:prstGeom>
        </p:spPr>
      </p:pic>
      <p:pic>
        <p:nvPicPr>
          <p:cNvPr id="24" name="Graphic 23" descr="Flask outline">
            <a:extLst>
              <a:ext uri="{FF2B5EF4-FFF2-40B4-BE49-F238E27FC236}">
                <a16:creationId xmlns:a16="http://schemas.microsoft.com/office/drawing/2014/main" id="{E569B6A2-893F-497F-AC66-7DF1603B354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1450" y="2593585"/>
            <a:ext cx="641722" cy="641722"/>
          </a:xfrm>
          <a:prstGeom prst="rect">
            <a:avLst/>
          </a:prstGeom>
        </p:spPr>
      </p:pic>
      <p:sp>
        <p:nvSpPr>
          <p:cNvPr id="25" name="TextBox 24">
            <a:extLst>
              <a:ext uri="{FF2B5EF4-FFF2-40B4-BE49-F238E27FC236}">
                <a16:creationId xmlns:a16="http://schemas.microsoft.com/office/drawing/2014/main" id="{E335055D-BA4D-4F4B-8960-5FF120428FD9}"/>
              </a:ext>
            </a:extLst>
          </p:cNvPr>
          <p:cNvSpPr txBox="1"/>
          <p:nvPr/>
        </p:nvSpPr>
        <p:spPr>
          <a:xfrm>
            <a:off x="482127" y="3569890"/>
            <a:ext cx="1511963" cy="341632"/>
          </a:xfrm>
          <a:prstGeom prst="rect">
            <a:avLst/>
          </a:prstGeom>
          <a:noFill/>
        </p:spPr>
        <p:txBody>
          <a:bodyPr wrap="square" rtlCol="0">
            <a:spAutoFit/>
          </a:bodyPr>
          <a:lstStyle>
            <a:defPPr>
              <a:defRPr lang="en-US"/>
            </a:defPPr>
            <a:lvl1pPr>
              <a:lnSpc>
                <a:spcPct val="90000"/>
              </a:lnSpc>
              <a:spcAft>
                <a:spcPts val="600"/>
              </a:spcAft>
            </a:lvl1pPr>
          </a:lstStyle>
          <a:p>
            <a:r>
              <a:rPr lang="en-US" dirty="0"/>
              <a:t>From bench</a:t>
            </a:r>
          </a:p>
        </p:txBody>
      </p:sp>
      <p:sp>
        <p:nvSpPr>
          <p:cNvPr id="26" name="TextBox 25">
            <a:extLst>
              <a:ext uri="{FF2B5EF4-FFF2-40B4-BE49-F238E27FC236}">
                <a16:creationId xmlns:a16="http://schemas.microsoft.com/office/drawing/2014/main" id="{C1E9EBB1-CEFD-4F37-9E7E-876F63CD7ECA}"/>
              </a:ext>
            </a:extLst>
          </p:cNvPr>
          <p:cNvSpPr txBox="1"/>
          <p:nvPr/>
        </p:nvSpPr>
        <p:spPr>
          <a:xfrm>
            <a:off x="10814391" y="3537917"/>
            <a:ext cx="1279357" cy="341632"/>
          </a:xfrm>
          <a:prstGeom prst="rect">
            <a:avLst/>
          </a:prstGeom>
          <a:noFill/>
        </p:spPr>
        <p:txBody>
          <a:bodyPr wrap="square" rtlCol="0">
            <a:spAutoFit/>
          </a:bodyPr>
          <a:lstStyle>
            <a:defPPr>
              <a:defRPr lang="en-US"/>
            </a:defPPr>
            <a:lvl1pPr>
              <a:lnSpc>
                <a:spcPct val="90000"/>
              </a:lnSpc>
              <a:spcAft>
                <a:spcPts val="600"/>
              </a:spcAft>
            </a:lvl1pPr>
          </a:lstStyle>
          <a:p>
            <a:r>
              <a:rPr lang="en-US" dirty="0"/>
              <a:t>To patients</a:t>
            </a:r>
          </a:p>
        </p:txBody>
      </p:sp>
      <p:sp>
        <p:nvSpPr>
          <p:cNvPr id="27" name="TextBox 26">
            <a:extLst>
              <a:ext uri="{FF2B5EF4-FFF2-40B4-BE49-F238E27FC236}">
                <a16:creationId xmlns:a16="http://schemas.microsoft.com/office/drawing/2014/main" id="{3C444152-68DC-4A6F-B71C-F2F2952565E2}"/>
              </a:ext>
            </a:extLst>
          </p:cNvPr>
          <p:cNvSpPr txBox="1"/>
          <p:nvPr/>
        </p:nvSpPr>
        <p:spPr>
          <a:xfrm>
            <a:off x="1994090" y="5031930"/>
            <a:ext cx="2320479" cy="1477328"/>
          </a:xfrm>
          <a:prstGeom prst="rect">
            <a:avLst/>
          </a:prstGeom>
          <a:noFill/>
        </p:spPr>
        <p:txBody>
          <a:bodyPr wrap="square" rtlCol="0">
            <a:spAutoFit/>
          </a:bodyPr>
          <a:lstStyle>
            <a:defPPr>
              <a:defRPr lang="en-US"/>
            </a:defPPr>
            <a:lvl1pPr algn="ctr">
              <a:defRPr b="1"/>
            </a:lvl1pPr>
          </a:lstStyle>
          <a:p>
            <a:r>
              <a:rPr lang="en-GB" b="0" dirty="0"/>
              <a:t>Accelerating drug development and reducing waste </a:t>
            </a:r>
          </a:p>
          <a:p>
            <a:endParaRPr lang="en-GB" b="0" dirty="0"/>
          </a:p>
          <a:p>
            <a:endParaRPr lang="en-GB" b="0" dirty="0"/>
          </a:p>
        </p:txBody>
      </p:sp>
      <p:sp>
        <p:nvSpPr>
          <p:cNvPr id="28" name="TextBox 27">
            <a:extLst>
              <a:ext uri="{FF2B5EF4-FFF2-40B4-BE49-F238E27FC236}">
                <a16:creationId xmlns:a16="http://schemas.microsoft.com/office/drawing/2014/main" id="{233AFE47-A202-4F99-8998-F74565ADE2AD}"/>
              </a:ext>
            </a:extLst>
          </p:cNvPr>
          <p:cNvSpPr txBox="1"/>
          <p:nvPr/>
        </p:nvSpPr>
        <p:spPr>
          <a:xfrm>
            <a:off x="5099955" y="5031930"/>
            <a:ext cx="2167196" cy="1477328"/>
          </a:xfrm>
          <a:prstGeom prst="rect">
            <a:avLst/>
          </a:prstGeom>
          <a:noFill/>
        </p:spPr>
        <p:txBody>
          <a:bodyPr wrap="square" rtlCol="0">
            <a:spAutoFit/>
          </a:bodyPr>
          <a:lstStyle>
            <a:defPPr>
              <a:defRPr lang="en-US"/>
            </a:defPPr>
            <a:lvl1pPr algn="ctr">
              <a:defRPr b="1">
                <a:ea typeface="Calibri" panose="020F0502020204030204" pitchFamily="34" charset="0"/>
              </a:defRPr>
            </a:lvl1pPr>
          </a:lstStyle>
          <a:p>
            <a:r>
              <a:rPr lang="en-AU" b="0" dirty="0"/>
              <a:t>Using AI to optimise      manufacturing processes </a:t>
            </a:r>
          </a:p>
          <a:p>
            <a:endParaRPr lang="en-GB" b="0" dirty="0"/>
          </a:p>
          <a:p>
            <a:endParaRPr lang="en-GB" b="0" dirty="0"/>
          </a:p>
        </p:txBody>
      </p:sp>
      <p:sp>
        <p:nvSpPr>
          <p:cNvPr id="29" name="TextBox 28">
            <a:extLst>
              <a:ext uri="{FF2B5EF4-FFF2-40B4-BE49-F238E27FC236}">
                <a16:creationId xmlns:a16="http://schemas.microsoft.com/office/drawing/2014/main" id="{BE5ED8C3-981E-4908-B8A6-797F341D2FA0}"/>
              </a:ext>
            </a:extLst>
          </p:cNvPr>
          <p:cNvSpPr txBox="1"/>
          <p:nvPr/>
        </p:nvSpPr>
        <p:spPr>
          <a:xfrm>
            <a:off x="8166096" y="5031930"/>
            <a:ext cx="2012848" cy="1754326"/>
          </a:xfrm>
          <a:prstGeom prst="rect">
            <a:avLst/>
          </a:prstGeom>
          <a:noFill/>
        </p:spPr>
        <p:txBody>
          <a:bodyPr wrap="square" rtlCol="0">
            <a:spAutoFit/>
          </a:bodyPr>
          <a:lstStyle>
            <a:defPPr>
              <a:defRPr lang="en-US"/>
            </a:defPPr>
            <a:lvl1pPr algn="ctr">
              <a:defRPr b="1">
                <a:effectLst/>
                <a:ea typeface="Calibri" panose="020F0502020204030204" pitchFamily="34" charset="0"/>
              </a:defRPr>
            </a:lvl1pPr>
          </a:lstStyle>
          <a:p>
            <a:r>
              <a:rPr lang="en-GB" b="0" dirty="0"/>
              <a:t>Optimising and synchronising end to end supply chains </a:t>
            </a:r>
          </a:p>
          <a:p>
            <a:endParaRPr lang="en-GB" b="0" dirty="0"/>
          </a:p>
          <a:p>
            <a:endParaRPr lang="en-GB" b="0" dirty="0"/>
          </a:p>
        </p:txBody>
      </p:sp>
    </p:spTree>
    <p:extLst>
      <p:ext uri="{BB962C8B-B14F-4D97-AF65-F5344CB8AC3E}">
        <p14:creationId xmlns:p14="http://schemas.microsoft.com/office/powerpoint/2010/main" val="3478357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a stopwatch">
            <a:extLst>
              <a:ext uri="{FF2B5EF4-FFF2-40B4-BE49-F238E27FC236}">
                <a16:creationId xmlns:a16="http://schemas.microsoft.com/office/drawing/2014/main" id="{04D48348-3004-4AB7-8E7A-9AE5C50710E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6651" r="16651"/>
          <a:stretch/>
        </p:blipFill>
        <p:spPr>
          <a:xfrm>
            <a:off x="1139499" y="1539155"/>
            <a:ext cx="2252662" cy="2251075"/>
          </a:xfrm>
          <a:ln w="28575">
            <a:solidFill>
              <a:schemeClr val="tx1"/>
            </a:solidFill>
          </a:ln>
        </p:spPr>
      </p:pic>
      <p:sp>
        <p:nvSpPr>
          <p:cNvPr id="5" name="Title 4">
            <a:extLst>
              <a:ext uri="{FF2B5EF4-FFF2-40B4-BE49-F238E27FC236}">
                <a16:creationId xmlns:a16="http://schemas.microsoft.com/office/drawing/2014/main" id="{B9C0B903-17DE-409B-BEF9-49462D681738}"/>
              </a:ext>
            </a:extLst>
          </p:cNvPr>
          <p:cNvSpPr>
            <a:spLocks noGrp="1"/>
          </p:cNvSpPr>
          <p:nvPr>
            <p:ph type="title"/>
          </p:nvPr>
        </p:nvSpPr>
        <p:spPr/>
        <p:txBody>
          <a:bodyPr/>
          <a:lstStyle/>
          <a:p>
            <a:r>
              <a:rPr lang="en-GB" dirty="0"/>
              <a:t>Drug development challenges</a:t>
            </a:r>
          </a:p>
        </p:txBody>
      </p:sp>
      <p:sp>
        <p:nvSpPr>
          <p:cNvPr id="11" name="Text Placeholder 10">
            <a:extLst>
              <a:ext uri="{FF2B5EF4-FFF2-40B4-BE49-F238E27FC236}">
                <a16:creationId xmlns:a16="http://schemas.microsoft.com/office/drawing/2014/main" id="{6D51503C-9964-4181-B140-79CD999EBA02}"/>
              </a:ext>
            </a:extLst>
          </p:cNvPr>
          <p:cNvSpPr>
            <a:spLocks noGrp="1"/>
          </p:cNvSpPr>
          <p:nvPr>
            <p:ph type="body" sz="quarter" idx="18"/>
          </p:nvPr>
        </p:nvSpPr>
        <p:spPr/>
        <p:txBody>
          <a:bodyPr>
            <a:normAutofit/>
          </a:bodyPr>
          <a:lstStyle/>
          <a:p>
            <a:pPr>
              <a:lnSpc>
                <a:spcPct val="120000"/>
              </a:lnSpc>
              <a:spcBef>
                <a:spcPts val="0"/>
              </a:spcBef>
            </a:pPr>
            <a:r>
              <a:rPr lang="en-GB" sz="2800" b="1" dirty="0"/>
              <a:t>Acceleration</a:t>
            </a:r>
          </a:p>
        </p:txBody>
      </p:sp>
      <p:pic>
        <p:nvPicPr>
          <p:cNvPr id="18" name="Picture Placeholder 7">
            <a:extLst>
              <a:ext uri="{FF2B5EF4-FFF2-40B4-BE49-F238E27FC236}">
                <a16:creationId xmlns:a16="http://schemas.microsoft.com/office/drawing/2014/main" id="{1CEE7A4B-4664-477A-BEEF-EE8BAEA9E83E}"/>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21855" r="21855"/>
          <a:stretch>
            <a:fillRect/>
          </a:stretch>
        </p:blipFill>
        <p:spPr>
          <a:xfrm>
            <a:off x="4968875" y="1539155"/>
            <a:ext cx="2252663" cy="2251075"/>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6"/>
                </a:solidFill>
              </a14:hiddenFill>
            </a:ext>
          </a:extLst>
        </p:spPr>
      </p:pic>
      <p:pic>
        <p:nvPicPr>
          <p:cNvPr id="34" name="Picture Placeholder 30">
            <a:extLst>
              <a:ext uri="{FF2B5EF4-FFF2-40B4-BE49-F238E27FC236}">
                <a16:creationId xmlns:a16="http://schemas.microsoft.com/office/drawing/2014/main" id="{F6481B86-59F4-4468-8C6E-73B860443AD6}"/>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14477" r="14477"/>
          <a:stretch>
            <a:fillRect/>
          </a:stretch>
        </p:blipFill>
        <p:spPr>
          <a:xfrm>
            <a:off x="8799513" y="1539155"/>
            <a:ext cx="2252662" cy="2251075"/>
          </a:xfrm>
          <a:prstGeom prst="ellipse">
            <a:avLst/>
          </a:prstGeom>
          <a:noFill/>
          <a:ln w="28575" cap="flat" cmpd="sng" algn="ctr">
            <a:solidFill>
              <a:schemeClr val="tx1"/>
            </a:solidFill>
            <a:prstDash val="solid"/>
            <a:miter lim="800000"/>
          </a:ln>
          <a:effectLst/>
          <a:extLst>
            <a:ext uri="{909E8E84-426E-40DD-AFC4-6F175D3DCCD1}">
              <a14:hiddenFill xmlns:a14="http://schemas.microsoft.com/office/drawing/2010/main">
                <a:solidFill>
                  <a:schemeClr val="accent5"/>
                </a:solidFill>
              </a14:hiddenFill>
            </a:ext>
          </a:extLst>
        </p:spPr>
      </p:pic>
      <p:sp>
        <p:nvSpPr>
          <p:cNvPr id="3" name="Slide Number Placeholder 2">
            <a:extLst>
              <a:ext uri="{FF2B5EF4-FFF2-40B4-BE49-F238E27FC236}">
                <a16:creationId xmlns:a16="http://schemas.microsoft.com/office/drawing/2014/main" id="{D44E08B3-0460-46F4-81C4-881FC83D89E4}"/>
              </a:ext>
            </a:extLst>
          </p:cNvPr>
          <p:cNvSpPr>
            <a:spLocks noGrp="1"/>
          </p:cNvSpPr>
          <p:nvPr>
            <p:ph type="sldNum" sz="quarter" idx="26"/>
          </p:nvPr>
        </p:nvSpPr>
        <p:spPr/>
        <p:txBody>
          <a:bodyPr/>
          <a:lstStyle/>
          <a:p>
            <a:fld id="{F8E47D07-9D1E-4FE9-B31A-2F5863681021}" type="slidenum">
              <a:rPr lang="en-GB" sz="800" smtClean="0"/>
              <a:pPr/>
              <a:t>8</a:t>
            </a:fld>
            <a:endParaRPr lang="en-GB" sz="800" dirty="0"/>
          </a:p>
        </p:txBody>
      </p:sp>
      <p:sp>
        <p:nvSpPr>
          <p:cNvPr id="15" name="Text Placeholder 14">
            <a:extLst>
              <a:ext uri="{FF2B5EF4-FFF2-40B4-BE49-F238E27FC236}">
                <a16:creationId xmlns:a16="http://schemas.microsoft.com/office/drawing/2014/main" id="{AAA7D0CA-C0D6-47E1-A46B-F61536084E91}"/>
              </a:ext>
            </a:extLst>
          </p:cNvPr>
          <p:cNvSpPr>
            <a:spLocks noGrp="1"/>
          </p:cNvSpPr>
          <p:nvPr>
            <p:ph type="body" sz="quarter" idx="27"/>
          </p:nvPr>
        </p:nvSpPr>
        <p:spPr>
          <a:xfrm>
            <a:off x="4314031" y="4213225"/>
            <a:ext cx="3749313" cy="1728000"/>
          </a:xfrm>
        </p:spPr>
        <p:txBody>
          <a:bodyPr/>
          <a:lstStyle/>
          <a:p>
            <a:pPr>
              <a:spcBef>
                <a:spcPts val="0"/>
              </a:spcBef>
            </a:pPr>
            <a:r>
              <a:rPr lang="en-GB" sz="2800" b="1" dirty="0"/>
              <a:t>Experimental Methodology</a:t>
            </a:r>
            <a:endParaRPr lang="en-GB" sz="2800" dirty="0"/>
          </a:p>
          <a:p>
            <a:pPr>
              <a:spcBef>
                <a:spcPts val="0"/>
              </a:spcBef>
            </a:pPr>
            <a:endParaRPr lang="en-GB" sz="2800" dirty="0"/>
          </a:p>
          <a:p>
            <a:pPr>
              <a:spcBef>
                <a:spcPts val="0"/>
              </a:spcBef>
            </a:pPr>
            <a:endParaRPr lang="en-GB" sz="2800" dirty="0"/>
          </a:p>
        </p:txBody>
      </p:sp>
      <p:sp>
        <p:nvSpPr>
          <p:cNvPr id="16" name="Text Placeholder 15">
            <a:extLst>
              <a:ext uri="{FF2B5EF4-FFF2-40B4-BE49-F238E27FC236}">
                <a16:creationId xmlns:a16="http://schemas.microsoft.com/office/drawing/2014/main" id="{6F662990-F284-4EC6-B7E4-ABE5CD998C65}"/>
              </a:ext>
            </a:extLst>
          </p:cNvPr>
          <p:cNvSpPr>
            <a:spLocks noGrp="1"/>
          </p:cNvSpPr>
          <p:nvPr>
            <p:ph type="body" sz="quarter" idx="28"/>
          </p:nvPr>
        </p:nvSpPr>
        <p:spPr/>
        <p:txBody>
          <a:bodyPr/>
          <a:lstStyle/>
          <a:p>
            <a:pPr>
              <a:spcBef>
                <a:spcPts val="0"/>
              </a:spcBef>
            </a:pPr>
            <a:r>
              <a:rPr lang="en-GB" sz="2800" b="1" dirty="0"/>
              <a:t>Skills &amp; capability</a:t>
            </a:r>
          </a:p>
        </p:txBody>
      </p:sp>
    </p:spTree>
    <p:extLst>
      <p:ext uri="{BB962C8B-B14F-4D97-AF65-F5344CB8AC3E}">
        <p14:creationId xmlns:p14="http://schemas.microsoft.com/office/powerpoint/2010/main" val="1532680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0422D6-42E3-411C-970F-7963233B027E}"/>
              </a:ext>
            </a:extLst>
          </p:cNvPr>
          <p:cNvSpPr>
            <a:spLocks noGrp="1"/>
          </p:cNvSpPr>
          <p:nvPr>
            <p:ph type="dt" sz="half" idx="10"/>
          </p:nvPr>
        </p:nvSpPr>
        <p:spPr/>
        <p:txBody>
          <a:bodyPr/>
          <a:lstStyle/>
          <a:p>
            <a:endParaRPr lang="en-GB"/>
          </a:p>
        </p:txBody>
      </p:sp>
      <p:sp>
        <p:nvSpPr>
          <p:cNvPr id="3" name="Slide Number Placeholder 2">
            <a:extLst>
              <a:ext uri="{FF2B5EF4-FFF2-40B4-BE49-F238E27FC236}">
                <a16:creationId xmlns:a16="http://schemas.microsoft.com/office/drawing/2014/main" id="{283D9E36-7D97-44AA-8242-057AB2A21298}"/>
              </a:ext>
            </a:extLst>
          </p:cNvPr>
          <p:cNvSpPr>
            <a:spLocks noGrp="1"/>
          </p:cNvSpPr>
          <p:nvPr>
            <p:ph type="sldNum" sz="quarter" idx="12"/>
          </p:nvPr>
        </p:nvSpPr>
        <p:spPr/>
        <p:txBody>
          <a:bodyPr/>
          <a:lstStyle/>
          <a:p>
            <a:fld id="{F8E47D07-9D1E-4FE9-B31A-2F5863681021}" type="slidenum">
              <a:rPr lang="en-GB" smtClean="0"/>
              <a:pPr/>
              <a:t>9</a:t>
            </a:fld>
            <a:endParaRPr lang="en-GB"/>
          </a:p>
        </p:txBody>
      </p:sp>
      <p:sp>
        <p:nvSpPr>
          <p:cNvPr id="4" name="Text Placeholder 3">
            <a:extLst>
              <a:ext uri="{FF2B5EF4-FFF2-40B4-BE49-F238E27FC236}">
                <a16:creationId xmlns:a16="http://schemas.microsoft.com/office/drawing/2014/main" id="{982C97C0-8FEA-49DC-A308-9280156E7175}"/>
              </a:ext>
            </a:extLst>
          </p:cNvPr>
          <p:cNvSpPr>
            <a:spLocks noGrp="1"/>
          </p:cNvSpPr>
          <p:nvPr>
            <p:ph type="body" sz="quarter" idx="111"/>
          </p:nvPr>
        </p:nvSpPr>
        <p:spPr/>
        <p:txBody>
          <a:bodyPr/>
          <a:lstStyle/>
          <a:p>
            <a:endParaRPr lang="en-GB"/>
          </a:p>
        </p:txBody>
      </p:sp>
      <p:sp>
        <p:nvSpPr>
          <p:cNvPr id="5" name="Title 1">
            <a:extLst>
              <a:ext uri="{FF2B5EF4-FFF2-40B4-BE49-F238E27FC236}">
                <a16:creationId xmlns:a16="http://schemas.microsoft.com/office/drawing/2014/main" id="{DB8272BC-A53A-44BD-83A3-CED996517968}"/>
              </a:ext>
            </a:extLst>
          </p:cNvPr>
          <p:cNvSpPr txBox="1">
            <a:spLocks/>
          </p:cNvSpPr>
          <p:nvPr/>
        </p:nvSpPr>
        <p:spPr>
          <a:xfrm>
            <a:off x="407987" y="404812"/>
            <a:ext cx="11376025" cy="1007427"/>
          </a:xfrm>
          <a:prstGeom prst="rect">
            <a:avLst/>
          </a:prstGeom>
        </p:spPr>
        <p:txBody>
          <a:bodyPr vert="horz" lIns="0" tIns="0" rIns="0" bIns="0" rtlCol="0" anchor="t">
            <a:normAutofit/>
          </a:bodyPr>
          <a:lstStyle>
            <a:defPPr>
              <a:defRPr lang="en-US"/>
            </a:defPPr>
            <a:lvl1pPr>
              <a:lnSpc>
                <a:spcPct val="100000"/>
              </a:lnSpc>
              <a:spcBef>
                <a:spcPct val="0"/>
              </a:spcBef>
              <a:buNone/>
              <a:defRPr sz="3600">
                <a:solidFill>
                  <a:schemeClr val="accent1"/>
                </a:solidFill>
                <a:latin typeface="+mj-lt"/>
                <a:ea typeface="+mj-ea"/>
                <a:cs typeface="+mj-cs"/>
              </a:defRPr>
            </a:lvl1pPr>
          </a:lstStyle>
          <a:p>
            <a:r>
              <a:rPr lang="en-GB" dirty="0"/>
              <a:t>Accelerated clinical programmes </a:t>
            </a:r>
          </a:p>
        </p:txBody>
      </p:sp>
      <p:sp>
        <p:nvSpPr>
          <p:cNvPr id="6" name="Content Placeholder 2">
            <a:extLst>
              <a:ext uri="{FF2B5EF4-FFF2-40B4-BE49-F238E27FC236}">
                <a16:creationId xmlns:a16="http://schemas.microsoft.com/office/drawing/2014/main" id="{21E472AE-2819-4E6C-BD72-57B51575897C}"/>
              </a:ext>
            </a:extLst>
          </p:cNvPr>
          <p:cNvSpPr txBox="1">
            <a:spLocks/>
          </p:cNvSpPr>
          <p:nvPr/>
        </p:nvSpPr>
        <p:spPr>
          <a:xfrm>
            <a:off x="407987" y="1269051"/>
            <a:ext cx="5387171" cy="3241913"/>
          </a:xfrm>
          <a:prstGeom prst="rect">
            <a:avLst/>
          </a:prstGeom>
        </p:spPr>
        <p:txBody>
          <a:bodyPr vert="horz" wrap="square" lIns="91440" tIns="45720" rIns="91440" bIns="45720" rtlCol="0">
            <a:spAutoFit/>
          </a:bodyPr>
          <a:lstStyle>
            <a:defPPr>
              <a:defRPr lang="en-US"/>
            </a:defPPr>
            <a:lvl1pPr marL="228600" indent="-228600">
              <a:lnSpc>
                <a:spcPct val="100000"/>
              </a:lnSpc>
              <a:spcBef>
                <a:spcPts val="0"/>
              </a:spcBef>
              <a:spcAft>
                <a:spcPts val="1200"/>
              </a:spcAft>
              <a:buClr>
                <a:schemeClr val="tx1"/>
              </a:buClr>
              <a:buSzPct val="100000"/>
              <a:buFont typeface="+mn-lt"/>
              <a:buChar char="•"/>
              <a:defRPr sz="2400"/>
            </a:lvl1pPr>
            <a:lvl2pPr marL="576000" marR="0" lvl="1" indent="-288000" fontAlgn="auto">
              <a:lnSpc>
                <a:spcPct val="100000"/>
              </a:lnSpc>
              <a:spcBef>
                <a:spcPts val="0"/>
              </a:spcBef>
              <a:spcAft>
                <a:spcPts val="800"/>
              </a:spcAft>
              <a:buClr>
                <a:schemeClr val="tx1"/>
              </a:buClr>
              <a:buSzPct val="100000"/>
              <a:buFont typeface="+mn-lt"/>
              <a:buChar char="•"/>
              <a:tabLst/>
              <a:defRPr sz="240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sz="200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The number and rate of new medicines is increasing</a:t>
            </a:r>
          </a:p>
          <a:p>
            <a:pPr lvl="1"/>
            <a:r>
              <a:rPr lang="en-GB" dirty="0"/>
              <a:t>Increased R&amp;D success</a:t>
            </a:r>
          </a:p>
          <a:p>
            <a:pPr lvl="1"/>
            <a:r>
              <a:rPr lang="en-GB" dirty="0"/>
              <a:t>Expedited clinical programs</a:t>
            </a:r>
          </a:p>
          <a:p>
            <a:pPr lvl="1"/>
            <a:r>
              <a:rPr lang="en-GB" dirty="0"/>
              <a:t>Faster regulatory approval times</a:t>
            </a:r>
          </a:p>
          <a:p>
            <a:pPr lvl="1"/>
            <a:endParaRPr lang="en-GB" dirty="0"/>
          </a:p>
          <a:p>
            <a:pPr lvl="1"/>
            <a:endParaRPr lang="en-GB" dirty="0"/>
          </a:p>
        </p:txBody>
      </p:sp>
      <p:grpSp>
        <p:nvGrpSpPr>
          <p:cNvPr id="7" name="Group 6">
            <a:extLst>
              <a:ext uri="{FF2B5EF4-FFF2-40B4-BE49-F238E27FC236}">
                <a16:creationId xmlns:a16="http://schemas.microsoft.com/office/drawing/2014/main" id="{6454AD3E-B818-4371-ABD1-CEA7CAB08D96}"/>
              </a:ext>
            </a:extLst>
          </p:cNvPr>
          <p:cNvGrpSpPr/>
          <p:nvPr/>
        </p:nvGrpSpPr>
        <p:grpSpPr>
          <a:xfrm>
            <a:off x="552176" y="3849186"/>
            <a:ext cx="4302594" cy="2351588"/>
            <a:chOff x="133815" y="3430293"/>
            <a:chExt cx="5396625" cy="2924669"/>
          </a:xfrm>
        </p:grpSpPr>
        <p:pic>
          <p:nvPicPr>
            <p:cNvPr id="8" name="Picture 7">
              <a:extLst>
                <a:ext uri="{FF2B5EF4-FFF2-40B4-BE49-F238E27FC236}">
                  <a16:creationId xmlns:a16="http://schemas.microsoft.com/office/drawing/2014/main" id="{A1AECEE0-D5B5-4E59-8408-1CD0EDE719BD}"/>
                </a:ext>
              </a:extLst>
            </p:cNvPr>
            <p:cNvPicPr>
              <a:picLocks noChangeAspect="1"/>
            </p:cNvPicPr>
            <p:nvPr/>
          </p:nvPicPr>
          <p:blipFill>
            <a:blip r:embed="rId3"/>
            <a:stretch>
              <a:fillRect/>
            </a:stretch>
          </p:blipFill>
          <p:spPr>
            <a:xfrm>
              <a:off x="133815" y="3430293"/>
              <a:ext cx="5396625" cy="2924669"/>
            </a:xfrm>
            <a:prstGeom prst="rect">
              <a:avLst/>
            </a:prstGeom>
          </p:spPr>
        </p:pic>
        <p:sp>
          <p:nvSpPr>
            <p:cNvPr id="9" name="Left-Right Arrow 5">
              <a:extLst>
                <a:ext uri="{FF2B5EF4-FFF2-40B4-BE49-F238E27FC236}">
                  <a16:creationId xmlns:a16="http://schemas.microsoft.com/office/drawing/2014/main" id="{84D21285-5C7A-4A14-89B0-50DB403BBF54}"/>
                </a:ext>
              </a:extLst>
            </p:cNvPr>
            <p:cNvSpPr/>
            <p:nvPr/>
          </p:nvSpPr>
          <p:spPr>
            <a:xfrm>
              <a:off x="3670300" y="4951594"/>
              <a:ext cx="949586" cy="165100"/>
            </a:xfrm>
            <a:prstGeom prst="lef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0" name="TextBox 9">
              <a:extLst>
                <a:ext uri="{FF2B5EF4-FFF2-40B4-BE49-F238E27FC236}">
                  <a16:creationId xmlns:a16="http://schemas.microsoft.com/office/drawing/2014/main" id="{E85F78A0-F068-476F-B220-D154B19A2145}"/>
                </a:ext>
              </a:extLst>
            </p:cNvPr>
            <p:cNvSpPr txBox="1"/>
            <p:nvPr/>
          </p:nvSpPr>
          <p:spPr>
            <a:xfrm>
              <a:off x="3688597" y="5059895"/>
              <a:ext cx="802954" cy="373212"/>
            </a:xfrm>
            <a:prstGeom prst="rect">
              <a:avLst/>
            </a:prstGeom>
            <a:noFill/>
          </p:spPr>
          <p:txBody>
            <a:bodyPr wrap="none" rtlCol="0">
              <a:spAutoFit/>
            </a:bodyPr>
            <a:lstStyle>
              <a:defPPr>
                <a:defRPr lang="en-US"/>
              </a:defPPr>
              <a:lvl1pPr>
                <a:defRPr sz="1350"/>
              </a:lvl1pPr>
            </a:lstStyle>
            <a:p>
              <a:r>
                <a:rPr lang="en-GB" dirty="0"/>
                <a:t>~ 3 </a:t>
              </a:r>
              <a:r>
                <a:rPr lang="en-GB" dirty="0" err="1"/>
                <a:t>yrs</a:t>
              </a:r>
              <a:endParaRPr lang="en-GB" dirty="0"/>
            </a:p>
          </p:txBody>
        </p:sp>
      </p:grpSp>
      <p:sp>
        <p:nvSpPr>
          <p:cNvPr id="12" name="Text Placeholder 22">
            <a:extLst>
              <a:ext uri="{FF2B5EF4-FFF2-40B4-BE49-F238E27FC236}">
                <a16:creationId xmlns:a16="http://schemas.microsoft.com/office/drawing/2014/main" id="{EC38A674-13FF-4AED-9B3F-BBF1A370F9EA}"/>
              </a:ext>
            </a:extLst>
          </p:cNvPr>
          <p:cNvSpPr txBox="1">
            <a:spLocks/>
          </p:cNvSpPr>
          <p:nvPr/>
        </p:nvSpPr>
        <p:spPr>
          <a:xfrm>
            <a:off x="6301841" y="1460785"/>
            <a:ext cx="4758679" cy="4298747"/>
          </a:xfrm>
          <a:prstGeom prst="rect">
            <a:avLst/>
          </a:prstGeom>
          <a:solidFill>
            <a:schemeClr val="bg2"/>
          </a:solidFill>
        </p:spPr>
        <p:txBody>
          <a:bodyPr/>
          <a:lstStyle>
            <a:defPPr>
              <a:defRPr lang="en-US"/>
            </a:defPPr>
            <a:lvl1pPr indent="0">
              <a:lnSpc>
                <a:spcPct val="100000"/>
              </a:lnSpc>
              <a:spcBef>
                <a:spcPts val="0"/>
              </a:spcBef>
              <a:spcAft>
                <a:spcPts val="1200"/>
              </a:spcAft>
              <a:buFont typeface="Arial" panose="020B0604020202020204" pitchFamily="34" charset="0"/>
              <a:buNone/>
              <a:defRPr>
                <a:solidFill>
                  <a:schemeClr val="bg1"/>
                </a:solidFill>
              </a:defRPr>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sz="240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sz="200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endParaRPr lang="en-GB" sz="2000" i="1" dirty="0"/>
          </a:p>
          <a:p>
            <a:pPr algn="ctr"/>
            <a:r>
              <a:rPr lang="en-GB" sz="2000" i="1" dirty="0"/>
              <a:t>… rapid clinical development for breakthrough-therapy drugs will put more pressure on other components of drug development, … development of a final formulation and scale-up of processes will have to occur more rapidly than they traditionally do. It is possible that manufacturing will become the rate-limiting step.</a:t>
            </a:r>
            <a:br>
              <a:rPr lang="en-GB" sz="2000" i="1" dirty="0"/>
            </a:br>
            <a:endParaRPr lang="en-GB" sz="2000" i="1" dirty="0"/>
          </a:p>
          <a:p>
            <a:pPr algn="r"/>
            <a:r>
              <a:rPr lang="en-GB" sz="1400" dirty="0"/>
              <a:t>Janet Woodcock (2013, Director, CDER, FDA)</a:t>
            </a:r>
            <a:endParaRPr lang="en-GB" dirty="0"/>
          </a:p>
        </p:txBody>
      </p:sp>
      <p:pic>
        <p:nvPicPr>
          <p:cNvPr id="13" name="Picture 12">
            <a:extLst>
              <a:ext uri="{FF2B5EF4-FFF2-40B4-BE49-F238E27FC236}">
                <a16:creationId xmlns:a16="http://schemas.microsoft.com/office/drawing/2014/main" id="{4C386622-A0EC-4803-BF7B-08476B1C74DC}"/>
              </a:ext>
            </a:extLst>
          </p:cNvPr>
          <p:cNvPicPr>
            <a:picLocks noChangeAspect="1"/>
          </p:cNvPicPr>
          <p:nvPr/>
        </p:nvPicPr>
        <p:blipFill>
          <a:blip r:embed="rId4"/>
          <a:stretch>
            <a:fillRect/>
          </a:stretch>
        </p:blipFill>
        <p:spPr>
          <a:xfrm>
            <a:off x="10649319" y="260964"/>
            <a:ext cx="1275543" cy="1702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519127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ASTRAZENECA STANDARD TEMPLATE" val="EvVFCk6W"/>
  <p:tag name="ARTICULATE_DESIGN_ID_1_ASTRAZENECA STANDARD TEMPLATE" val="kGJp0GDe"/>
  <p:tag name="ARTICULATE_DESIGN_ID_ALTERNATIVE LAYOUTS" val="Bt42LpTg"/>
  <p:tag name="ARTICULATE_DESIGN_ID_1_ALTERNATIVE LAYOUTS" val="Pu40bbUa"/>
  <p:tag name="ARTICULATE_DESIGN_ID_AGENDAS" val="ut6QGGsg"/>
  <p:tag name="ARTICULATE_DESIGN_ID_1_AGENDAS" val="zZqOLfMe"/>
  <p:tag name="ARTICULATE_DESIGN_ID_KEY MESSAGE LAYOUTS" val="EG1WQXxn"/>
  <p:tag name="ARTICULATE_DESIGN_ID_LISTS" val="M0QWvWS1"/>
  <p:tag name="ARTICULATE_DESIGN_ID_1_KEY MESSAGE LAYOUTS" val="ks627C6Q"/>
  <p:tag name="ARTICULATE_DESIGN_ID_DIAGRAMS" val="EHtI07Fq"/>
  <p:tag name="ARTICULATE_DESIGN_ID_ALTERNATIVE CONTENT LAYOUTS" val="ywJnDDcd"/>
  <p:tag name="ARTICULATE_DESIGN_ID_PERSONNEL" val="nHHLeDJ2"/>
  <p:tag name="ARTICULATE_DESIGN_ID_STAFF AND ORGANISATIONS" val="fzkdDkSo"/>
  <p:tag name="ARTICULATE_DESIGN_ID_1_ALTERNATIVE CONTENT LAYOUTS" val="iY0BipYY"/>
  <p:tag name="ARTICULATE_DESIGN_ID_1_LISTS" val="vezrIkHU"/>
  <p:tag name="ARTICULATE_DESIGN_ID_1_STAFF AND ORGANISATIONS" val="gu0rVs6s"/>
  <p:tag name="BRANDIN_CONFIG" val="CONFIG.INI"/>
  <p:tag name="BRANDIN_CHARTS" val="PROCESS CHARTS"/>
  <p:tag name="BRANDIN_RULES" val="RUN RULES"/>
  <p:tag name="ARTICULATE_DESIGN_ID_LOGO HOLDERS" val="frTQuPG5"/>
  <p:tag name="ARTICULATE_DESIGN_ID_SPEAKERS" val="lTM5UYkU"/>
  <p:tag name="ARTICULATE_DESIGN_ID_TEXT LAYOUTS" val="4lYw8SxY"/>
  <p:tag name="ARTICULATE_DESIGN_ID_KEY STATEMENTS" val="PiA9xBfC"/>
  <p:tag name="ARTICULATE_DESIGN_ID_TEXT WITH IMAGE" val="bQgCS8wS"/>
  <p:tag name="ARTICULATE_DESIGN_ID_TEXT WITH IMAGE LAYOUTS" val="4MQoe47W"/>
  <p:tag name="ARTICULATE_SLIDE_THUMBNAIL_REFRESH" val="1"/>
  <p:tag name="ARTICULATE_PROJECT_OPEN" val="0"/>
  <p:tag name="ARTICULATE_SLIDE_COUNT" val="55"/>
  <p:tag name="BRANDIN_SMARTPASTE" val="ACTIVE"/>
  <p:tag name="BRANDIN_WORKSPACE_NAME" val="AstraZeneca"/>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01D0DAFE-49CF-437F-BBAC-5737518177C1}"/>
    </a:ext>
  </a:extLst>
</a:theme>
</file>

<file path=ppt/theme/theme10.xml><?xml version="1.0" encoding="utf-8"?>
<a:theme xmlns:a="http://schemas.openxmlformats.org/drawingml/2006/main" name="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01D0DAFE-49CF-437F-BBAC-5737518177C1}"/>
    </a:ext>
  </a:extLst>
</a:theme>
</file>

<file path=ppt/theme/theme11.xml><?xml version="1.0" encoding="utf-8"?>
<a:theme xmlns:a="http://schemas.openxmlformats.org/drawingml/2006/main" name="Office Them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ternative Content Layou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3F1EDD2A-13CF-4FC0-A851-7452A2C2CB11}"/>
    </a:ext>
  </a:extLst>
</a:theme>
</file>

<file path=ppt/theme/theme3.xml><?xml version="1.0" encoding="utf-8"?>
<a:theme xmlns:a="http://schemas.openxmlformats.org/drawingml/2006/main" name="Text with Image Layou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02120115-5D72-4670-9C99-8B720A3BCB26}"/>
    </a:ext>
  </a:extLst>
</a:theme>
</file>

<file path=ppt/theme/theme4.xml><?xml version="1.0" encoding="utf-8"?>
<a:theme xmlns:a="http://schemas.openxmlformats.org/drawingml/2006/main" name="Key Statemen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7BF58CB4-7A47-4D18-B029-08BA9D00AF52}"/>
    </a:ext>
  </a:extLst>
</a:theme>
</file>

<file path=ppt/theme/theme5.xml><?xml version="1.0" encoding="utf-8"?>
<a:theme xmlns:a="http://schemas.openxmlformats.org/drawingml/2006/main" name="Lis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9E5F425D-7807-4B7E-A64D-F1F3C4E6475E}"/>
    </a:ext>
  </a:extLst>
</a:theme>
</file>

<file path=ppt/theme/theme6.xml><?xml version="1.0" encoding="utf-8"?>
<a:theme xmlns:a="http://schemas.openxmlformats.org/drawingml/2006/main" name="Agenda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9D96A900-5351-4D60-B2DA-B6BC8DEA8FB6}"/>
    </a:ext>
  </a:extLst>
</a:theme>
</file>

<file path=ppt/theme/theme7.xml><?xml version="1.0" encoding="utf-8"?>
<a:theme xmlns:a="http://schemas.openxmlformats.org/drawingml/2006/main" name="Speaker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16713F35-3DBF-480C-8134-2823672412FC}"/>
    </a:ext>
  </a:extLst>
</a:theme>
</file>

<file path=ppt/theme/theme8.xml><?xml version="1.0" encoding="utf-8"?>
<a:theme xmlns:a="http://schemas.openxmlformats.org/drawingml/2006/main" name="Logo Holder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766985CC-5723-4D2F-A7EC-85AD634C4E0D}"/>
    </a:ext>
  </a:extLst>
</a:theme>
</file>

<file path=ppt/theme/theme9.xml><?xml version="1.0" encoding="utf-8"?>
<a:theme xmlns:a="http://schemas.openxmlformats.org/drawingml/2006/main" name="Diagram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459E0D39-88A6-4A03-83E5-E820654919F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BrandIn lastLayout="1"/>
</file>

<file path=customXml/item10.xml><?xml version="1.0" encoding="utf-8"?>
<BrandIn lastLayout="1"/>
</file>

<file path=customXml/item11.xml><?xml version="1.0" encoding="utf-8"?>
<BrandIn lastLayout="1"/>
</file>

<file path=customXml/item12.xml><?xml version="1.0" encoding="utf-8"?>
<BrandIn lastLayout="1"/>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BrandIn lastLayout="1"/>
</file>

<file path=customXml/item4.xml><?xml version="1.0" encoding="utf-8"?>
<BrandIn lastLayout="1"/>
</file>

<file path=customXml/item5.xml><?xml version="1.0" encoding="utf-8"?>
<BrandIn lastLayout="1"/>
</file>

<file path=customXml/item6.xml><?xml version="1.0" encoding="utf-8"?>
<ct:contentTypeSchema xmlns:ct="http://schemas.microsoft.com/office/2006/metadata/contentType" xmlns:ma="http://schemas.microsoft.com/office/2006/metadata/properties/metaAttributes" ct:_="" ma:_="" ma:contentTypeName="Document" ma:contentTypeID="0x010100EC99DB2226E9054EAA931B5CD736B336" ma:contentTypeVersion="13" ma:contentTypeDescription="Create a new document." ma:contentTypeScope="" ma:versionID="5024d90a95b3731446f0d8c5db1d6799">
  <xsd:schema xmlns:xsd="http://www.w3.org/2001/XMLSchema" xmlns:xs="http://www.w3.org/2001/XMLSchema" xmlns:p="http://schemas.microsoft.com/office/2006/metadata/properties" xmlns:ns2="0c9131b5-4f7a-4fc7-9a57-73dee8b9041c" xmlns:ns3="a5bf85ab-5b89-45d5-812d-d881043611a5" targetNamespace="http://schemas.microsoft.com/office/2006/metadata/properties" ma:root="true" ma:fieldsID="a8e785419a15c9b86f11b17647e92f92" ns2:_="" ns3:_="">
    <xsd:import namespace="0c9131b5-4f7a-4fc7-9a57-73dee8b9041c"/>
    <xsd:import namespace="a5bf85ab-5b89-45d5-812d-d88104361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9131b5-4f7a-4fc7-9a57-73dee8b904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5bf85ab-5b89-45d5-812d-d881043611a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BrandIn lastLayout="1"/>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BrandIn lastLayout="1"/>
</file>

<file path=customXml/itemProps1.xml><?xml version="1.0" encoding="utf-8"?>
<ds:datastoreItem xmlns:ds="http://schemas.openxmlformats.org/officeDocument/2006/customXml" ds:itemID="{60BB04B5-40D2-4FDA-9336-7994D079CE4F}">
  <ds:schemaRefs/>
</ds:datastoreItem>
</file>

<file path=customXml/itemProps10.xml><?xml version="1.0" encoding="utf-8"?>
<ds:datastoreItem xmlns:ds="http://schemas.openxmlformats.org/officeDocument/2006/customXml" ds:itemID="{F6414CD9-7AB0-4F44-807F-DF912C5E1A13}">
  <ds:schemaRefs/>
</ds:datastoreItem>
</file>

<file path=customXml/itemProps11.xml><?xml version="1.0" encoding="utf-8"?>
<ds:datastoreItem xmlns:ds="http://schemas.openxmlformats.org/officeDocument/2006/customXml" ds:itemID="{A9377F0E-6DE4-47A6-94F7-B5269FE2FCE0}">
  <ds:schemaRefs/>
</ds:datastoreItem>
</file>

<file path=customXml/itemProps12.xml><?xml version="1.0" encoding="utf-8"?>
<ds:datastoreItem xmlns:ds="http://schemas.openxmlformats.org/officeDocument/2006/customXml" ds:itemID="{65C99F1C-FB57-46A7-9B3A-75339810ED4F}">
  <ds:schemaRefs/>
</ds:datastoreItem>
</file>

<file path=customXml/itemProps2.xml><?xml version="1.0" encoding="utf-8"?>
<ds:datastoreItem xmlns:ds="http://schemas.openxmlformats.org/officeDocument/2006/customXml" ds:itemID="{2AD41FD2-E42A-4705-AA0D-85221307178A}">
  <ds:schemaRefs>
    <ds:schemaRef ds:uri="http://purl.org/dc/elements/1.1/"/>
    <ds:schemaRef ds:uri="http://schemas.microsoft.com/office/2006/metadata/properties"/>
    <ds:schemaRef ds:uri="0c9131b5-4f7a-4fc7-9a57-73dee8b9041c"/>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5bf85ab-5b89-45d5-812d-d881043611a5"/>
    <ds:schemaRef ds:uri="http://www.w3.org/XML/1998/namespace"/>
    <ds:schemaRef ds:uri="http://purl.org/dc/dcmitype/"/>
  </ds:schemaRefs>
</ds:datastoreItem>
</file>

<file path=customXml/itemProps3.xml><?xml version="1.0" encoding="utf-8"?>
<ds:datastoreItem xmlns:ds="http://schemas.openxmlformats.org/officeDocument/2006/customXml" ds:itemID="{D8B9FEFC-EE17-4515-A8D9-AD44478F0ED6}">
  <ds:schemaRefs/>
</ds:datastoreItem>
</file>

<file path=customXml/itemProps4.xml><?xml version="1.0" encoding="utf-8"?>
<ds:datastoreItem xmlns:ds="http://schemas.openxmlformats.org/officeDocument/2006/customXml" ds:itemID="{8B6B0787-9734-4296-B5D3-EC4759041B1D}">
  <ds:schemaRefs/>
</ds:datastoreItem>
</file>

<file path=customXml/itemProps5.xml><?xml version="1.0" encoding="utf-8"?>
<ds:datastoreItem xmlns:ds="http://schemas.openxmlformats.org/officeDocument/2006/customXml" ds:itemID="{3DB22CCA-FF5C-41A5-90F8-AC554C621565}">
  <ds:schemaRefs/>
</ds:datastoreItem>
</file>

<file path=customXml/itemProps6.xml><?xml version="1.0" encoding="utf-8"?>
<ds:datastoreItem xmlns:ds="http://schemas.openxmlformats.org/officeDocument/2006/customXml" ds:itemID="{BB290C24-6BC0-4461-AFB8-CC459B2C39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9131b5-4f7a-4fc7-9a57-73dee8b9041c"/>
    <ds:schemaRef ds:uri="a5bf85ab-5b89-45d5-812d-d88104361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CE231AE7-799C-476B-948C-13293BA93F71}">
  <ds:schemaRefs/>
</ds:datastoreItem>
</file>

<file path=customXml/itemProps8.xml><?xml version="1.0" encoding="utf-8"?>
<ds:datastoreItem xmlns:ds="http://schemas.openxmlformats.org/officeDocument/2006/customXml" ds:itemID="{39C02748-3634-4A24-AAB5-5A1F224A40F5}">
  <ds:schemaRefs>
    <ds:schemaRef ds:uri="http://schemas.microsoft.com/sharepoint/v3/contenttype/forms"/>
  </ds:schemaRefs>
</ds:datastoreItem>
</file>

<file path=customXml/itemProps9.xml><?xml version="1.0" encoding="utf-8"?>
<ds:datastoreItem xmlns:ds="http://schemas.openxmlformats.org/officeDocument/2006/customXml" ds:itemID="{82D07F71-FAE4-4758-BC0B-60609551B1CC}">
  <ds:schemaRefs/>
</ds:datastoreItem>
</file>

<file path=docProps/app.xml><?xml version="1.0" encoding="utf-8"?>
<Properties xmlns="http://schemas.openxmlformats.org/officeDocument/2006/extended-properties" xmlns:vt="http://schemas.openxmlformats.org/officeDocument/2006/docPropsVTypes">
  <Template>blank</Template>
  <TotalTime>2024</TotalTime>
  <Words>4440</Words>
  <Application>Microsoft Office PowerPoint</Application>
  <PresentationFormat>Widescreen</PresentationFormat>
  <Paragraphs>509</Paragraphs>
  <Slides>29</Slides>
  <Notes>24</Notes>
  <HiddenSlides>2</HiddenSlides>
  <MMClips>2</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29</vt:i4>
      </vt:variant>
    </vt:vector>
  </HeadingPairs>
  <TitlesOfParts>
    <vt:vector size="45" baseType="lpstr">
      <vt:lpstr>Arial</vt:lpstr>
      <vt:lpstr>Calibri</vt:lpstr>
      <vt:lpstr>Calibri Light</vt:lpstr>
      <vt:lpstr>Calisto MT</vt:lpstr>
      <vt:lpstr>Segoe UI</vt:lpstr>
      <vt:lpstr>Symbol</vt:lpstr>
      <vt:lpstr>AstraZeneca Standard Template</vt:lpstr>
      <vt:lpstr>Alternative Content Layouts</vt:lpstr>
      <vt:lpstr>Text with Image Layouts</vt:lpstr>
      <vt:lpstr>Key Statements</vt:lpstr>
      <vt:lpstr>Lists</vt:lpstr>
      <vt:lpstr>Agendas</vt:lpstr>
      <vt:lpstr>Speakers</vt:lpstr>
      <vt:lpstr>Logo Holders</vt:lpstr>
      <vt:lpstr>Diagrams</vt:lpstr>
      <vt:lpstr>AstraZeneca Standard Template</vt:lpstr>
      <vt:lpstr>Accelerating medicines development through digitalisation</vt:lpstr>
      <vt:lpstr>PowerPoint Presentation</vt:lpstr>
      <vt:lpstr>PowerPoint Presentation</vt:lpstr>
      <vt:lpstr>PowerPoint Presentation</vt:lpstr>
      <vt:lpstr>PowerPoint Presentation</vt:lpstr>
      <vt:lpstr>PowerPoint Presentation</vt:lpstr>
      <vt:lpstr>PowerPoint Presentation</vt:lpstr>
      <vt:lpstr>Drug development challenges</vt:lpstr>
      <vt:lpstr>PowerPoint Presentation</vt:lpstr>
      <vt:lpstr>PowerPoint Presentation</vt:lpstr>
      <vt:lpstr>PowerPoint Presentation</vt:lpstr>
      <vt:lpstr>… To Being Digital </vt:lpstr>
      <vt:lpstr>Digital platforms for accelerated process design </vt:lpstr>
      <vt:lpstr>Automation</vt:lpstr>
      <vt:lpstr>Accelerating Process Design </vt:lpstr>
      <vt:lpstr>Digital Twins</vt:lpstr>
      <vt:lpstr>Digital Twin for Continuous Direct Compression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&amp; Conclusions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Sherlock, Jon-Paul</dc:creator>
  <cp:keywords/>
  <dc:description/>
  <cp:lastModifiedBy>Sherlock, Jon-Paul</cp:lastModifiedBy>
  <cp:revision>3</cp:revision>
  <dcterms:created xsi:type="dcterms:W3CDTF">2022-11-04T08:54:10Z</dcterms:created>
  <dcterms:modified xsi:type="dcterms:W3CDTF">2022-11-18T09:21:53Z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0x010100EC99DB2226E9054EAA931B5CD736B336</vt:lpwstr>
  </property>
  <property fmtid="{D5CDD505-2E9C-101B-9397-08002B2CF9AE}" pid="3" name="Version">
    <vt:lpwstr>ASTR 3935 - Template &amp; Model Slides 24.pptx</vt:lpwstr>
  </property>
  <property fmtid="{D5CDD505-2E9C-101B-9397-08002B2CF9AE}" pid="4" name="ArticulateGUID">
    <vt:lpwstr>3147F588-80EE-4A79-8B90-D2BF272EDFE6</vt:lpwstr>
  </property>
  <property fmtid="{D5CDD505-2E9C-101B-9397-08002B2CF9AE}" pid="5" name="ArticulatePath">
    <vt:lpwstr>https://brightcarbon.sharepoint.com/sites/Intranet/Projects/ABCD/AstraZeneca/ASTR 3935 - AstraZeneca Template Build Project/Corporate Templates Design/BrightCarbon Template-Build/ASTR 3935 - Template &amp; Model Slides 13</vt:lpwstr>
  </property>
</Properties>
</file>